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63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9487BDB-9488-4C17-8995-E3603645666A}" v="53" dt="2024-04-08T13:38:39.61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154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13" Type="http://schemas.openxmlformats.org/officeDocument/2006/relationships/customXml" Target="../customXml/item2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12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4.xml"/><Relationship Id="rId10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atrick Rorick" userId="54484f1e-180e-4ef9-9886-d4709e4498c3" providerId="ADAL" clId="{89487BDB-9488-4C17-8995-E3603645666A}"/>
    <pc:docChg chg="undo custSel addSld modSld">
      <pc:chgData name="Patrick Rorick" userId="54484f1e-180e-4ef9-9886-d4709e4498c3" providerId="ADAL" clId="{89487BDB-9488-4C17-8995-E3603645666A}" dt="2024-04-08T13:38:39.618" v="230" actId="20577"/>
      <pc:docMkLst>
        <pc:docMk/>
      </pc:docMkLst>
      <pc:sldChg chg="addSp delSp modSp mod setBg addAnim delAnim">
        <pc:chgData name="Patrick Rorick" userId="54484f1e-180e-4ef9-9886-d4709e4498c3" providerId="ADAL" clId="{89487BDB-9488-4C17-8995-E3603645666A}" dt="2024-04-08T13:34:54.242" v="35" actId="26606"/>
        <pc:sldMkLst>
          <pc:docMk/>
          <pc:sldMk cId="3951579114" sldId="256"/>
        </pc:sldMkLst>
        <pc:spChg chg="mod">
          <ac:chgData name="Patrick Rorick" userId="54484f1e-180e-4ef9-9886-d4709e4498c3" providerId="ADAL" clId="{89487BDB-9488-4C17-8995-E3603645666A}" dt="2024-04-08T13:34:54.242" v="35" actId="26606"/>
          <ac:spMkLst>
            <pc:docMk/>
            <pc:sldMk cId="3951579114" sldId="256"/>
            <ac:spMk id="2" creationId="{0A7E9571-A193-E15D-9A3B-EB50CB6B1E8A}"/>
          </ac:spMkLst>
        </pc:spChg>
        <pc:spChg chg="mod">
          <ac:chgData name="Patrick Rorick" userId="54484f1e-180e-4ef9-9886-d4709e4498c3" providerId="ADAL" clId="{89487BDB-9488-4C17-8995-E3603645666A}" dt="2024-04-08T13:34:54.242" v="35" actId="26606"/>
          <ac:spMkLst>
            <pc:docMk/>
            <pc:sldMk cId="3951579114" sldId="256"/>
            <ac:spMk id="3" creationId="{1F99B57D-F16A-52B8-AEC1-AAC797B2DC97}"/>
          </ac:spMkLst>
        </pc:spChg>
        <pc:spChg chg="add del">
          <ac:chgData name="Patrick Rorick" userId="54484f1e-180e-4ef9-9886-d4709e4498c3" providerId="ADAL" clId="{89487BDB-9488-4C17-8995-E3603645666A}" dt="2024-04-08T13:34:35.760" v="28" actId="26606"/>
          <ac:spMkLst>
            <pc:docMk/>
            <pc:sldMk cId="3951579114" sldId="256"/>
            <ac:spMk id="10" creationId="{E75F8FC7-2268-462F-AFF6-A4A975C3444E}"/>
          </ac:spMkLst>
        </pc:spChg>
        <pc:spChg chg="add del">
          <ac:chgData name="Patrick Rorick" userId="54484f1e-180e-4ef9-9886-d4709e4498c3" providerId="ADAL" clId="{89487BDB-9488-4C17-8995-E3603645666A}" dt="2024-04-08T13:34:35.760" v="28" actId="26606"/>
          <ac:spMkLst>
            <pc:docMk/>
            <pc:sldMk cId="3951579114" sldId="256"/>
            <ac:spMk id="14" creationId="{9D1C364C-8702-4ED9-9D23-41CDB2982B4E}"/>
          </ac:spMkLst>
        </pc:spChg>
        <pc:spChg chg="add del">
          <ac:chgData name="Patrick Rorick" userId="54484f1e-180e-4ef9-9886-d4709e4498c3" providerId="ADAL" clId="{89487BDB-9488-4C17-8995-E3603645666A}" dt="2024-04-08T13:34:35.760" v="28" actId="26606"/>
          <ac:spMkLst>
            <pc:docMk/>
            <pc:sldMk cId="3951579114" sldId="256"/>
            <ac:spMk id="16" creationId="{7EE051E9-6C07-4FBB-B4F7-EDF8DDEAA6DA}"/>
          </ac:spMkLst>
        </pc:spChg>
        <pc:spChg chg="add del">
          <ac:chgData name="Patrick Rorick" userId="54484f1e-180e-4ef9-9886-d4709e4498c3" providerId="ADAL" clId="{89487BDB-9488-4C17-8995-E3603645666A}" dt="2024-04-08T13:34:37.658" v="32" actId="26606"/>
          <ac:spMkLst>
            <pc:docMk/>
            <pc:sldMk cId="3951579114" sldId="256"/>
            <ac:spMk id="18" creationId="{97D059AC-3470-4BA5-82E3-D1570297A331}"/>
          </ac:spMkLst>
        </pc:spChg>
        <pc:spChg chg="add del">
          <ac:chgData name="Patrick Rorick" userId="54484f1e-180e-4ef9-9886-d4709e4498c3" providerId="ADAL" clId="{89487BDB-9488-4C17-8995-E3603645666A}" dt="2024-04-08T13:34:37.658" v="32" actId="26606"/>
          <ac:spMkLst>
            <pc:docMk/>
            <pc:sldMk cId="3951579114" sldId="256"/>
            <ac:spMk id="20" creationId="{FF10DB11-2231-4DE8-9179-3414D9F6C72F}"/>
          </ac:spMkLst>
        </pc:spChg>
        <pc:spChg chg="add del">
          <ac:chgData name="Patrick Rorick" userId="54484f1e-180e-4ef9-9886-d4709e4498c3" providerId="ADAL" clId="{89487BDB-9488-4C17-8995-E3603645666A}" dt="2024-04-08T13:34:37.658" v="32" actId="26606"/>
          <ac:spMkLst>
            <pc:docMk/>
            <pc:sldMk cId="3951579114" sldId="256"/>
            <ac:spMk id="21" creationId="{E691284A-2CC7-41DB-ADDC-4B9D104DDFB0}"/>
          </ac:spMkLst>
        </pc:spChg>
        <pc:spChg chg="add del">
          <ac:chgData name="Patrick Rorick" userId="54484f1e-180e-4ef9-9886-d4709e4498c3" providerId="ADAL" clId="{89487BDB-9488-4C17-8995-E3603645666A}" dt="2024-04-08T13:34:54.242" v="34" actId="26606"/>
          <ac:spMkLst>
            <pc:docMk/>
            <pc:sldMk cId="3951579114" sldId="256"/>
            <ac:spMk id="23" creationId="{A9286AD2-18A9-4868-A4E3-7A2097A20810}"/>
          </ac:spMkLst>
        </pc:spChg>
        <pc:spChg chg="add">
          <ac:chgData name="Patrick Rorick" userId="54484f1e-180e-4ef9-9886-d4709e4498c3" providerId="ADAL" clId="{89487BDB-9488-4C17-8995-E3603645666A}" dt="2024-04-08T13:34:54.242" v="35" actId="26606"/>
          <ac:spMkLst>
            <pc:docMk/>
            <pc:sldMk cId="3951579114" sldId="256"/>
            <ac:spMk id="26" creationId="{8638A98B-4B4B-4607-B11F-7DCA0D7CCE17}"/>
          </ac:spMkLst>
        </pc:spChg>
        <pc:spChg chg="add">
          <ac:chgData name="Patrick Rorick" userId="54484f1e-180e-4ef9-9886-d4709e4498c3" providerId="ADAL" clId="{89487BDB-9488-4C17-8995-E3603645666A}" dt="2024-04-08T13:34:54.242" v="35" actId="26606"/>
          <ac:spMkLst>
            <pc:docMk/>
            <pc:sldMk cId="3951579114" sldId="256"/>
            <ac:spMk id="27" creationId="{8E3B9B0E-204E-4BFD-B58A-E71D9CDC37F3}"/>
          </ac:spMkLst>
        </pc:spChg>
        <pc:spChg chg="add">
          <ac:chgData name="Patrick Rorick" userId="54484f1e-180e-4ef9-9886-d4709e4498c3" providerId="ADAL" clId="{89487BDB-9488-4C17-8995-E3603645666A}" dt="2024-04-08T13:34:54.242" v="35" actId="26606"/>
          <ac:spMkLst>
            <pc:docMk/>
            <pc:sldMk cId="3951579114" sldId="256"/>
            <ac:spMk id="28" creationId="{B1121E64-CB88-4BF5-B531-C0316E7F6E30}"/>
          </ac:spMkLst>
        </pc:spChg>
        <pc:picChg chg="add mod ord">
          <ac:chgData name="Patrick Rorick" userId="54484f1e-180e-4ef9-9886-d4709e4498c3" providerId="ADAL" clId="{89487BDB-9488-4C17-8995-E3603645666A}" dt="2024-04-08T13:34:54.242" v="35" actId="26606"/>
          <ac:picMkLst>
            <pc:docMk/>
            <pc:sldMk cId="3951579114" sldId="256"/>
            <ac:picMk id="5" creationId="{9DCF3570-4FC8-EC43-3E4D-E616D7668E38}"/>
          </ac:picMkLst>
        </pc:picChg>
        <pc:cxnChg chg="add del">
          <ac:chgData name="Patrick Rorick" userId="54484f1e-180e-4ef9-9886-d4709e4498c3" providerId="ADAL" clId="{89487BDB-9488-4C17-8995-E3603645666A}" dt="2024-04-08T13:34:35.760" v="28" actId="26606"/>
          <ac:cxnSpMkLst>
            <pc:docMk/>
            <pc:sldMk cId="3951579114" sldId="256"/>
            <ac:cxnSpMk id="12" creationId="{BEF45B32-FB97-49CC-B778-CA7CF87BEF7A}"/>
          </ac:cxnSpMkLst>
        </pc:cxnChg>
        <pc:cxnChg chg="add del">
          <ac:chgData name="Patrick Rorick" userId="54484f1e-180e-4ef9-9886-d4709e4498c3" providerId="ADAL" clId="{89487BDB-9488-4C17-8995-E3603645666A}" dt="2024-04-08T13:34:37.658" v="32" actId="26606"/>
          <ac:cxnSpMkLst>
            <pc:docMk/>
            <pc:sldMk cId="3951579114" sldId="256"/>
            <ac:cxnSpMk id="19" creationId="{F075D09A-FF42-4BFF-AC74-BFB1C6A4E427}"/>
          </ac:cxnSpMkLst>
        </pc:cxnChg>
        <pc:cxnChg chg="add del">
          <ac:chgData name="Patrick Rorick" userId="54484f1e-180e-4ef9-9886-d4709e4498c3" providerId="ADAL" clId="{89487BDB-9488-4C17-8995-E3603645666A}" dt="2024-04-08T13:34:54.242" v="34" actId="26606"/>
          <ac:cxnSpMkLst>
            <pc:docMk/>
            <pc:sldMk cId="3951579114" sldId="256"/>
            <ac:cxnSpMk id="24" creationId="{E7A7CD63-7EC3-44F3-95D0-595C4019FF24}"/>
          </ac:cxnSpMkLst>
        </pc:cxnChg>
      </pc:sldChg>
      <pc:sldChg chg="addSp delSp modSp mod setBg">
        <pc:chgData name="Patrick Rorick" userId="54484f1e-180e-4ef9-9886-d4709e4498c3" providerId="ADAL" clId="{89487BDB-9488-4C17-8995-E3603645666A}" dt="2024-04-08T13:37:28.550" v="146" actId="20577"/>
        <pc:sldMkLst>
          <pc:docMk/>
          <pc:sldMk cId="1234084504" sldId="257"/>
        </pc:sldMkLst>
        <pc:spChg chg="mod">
          <ac:chgData name="Patrick Rorick" userId="54484f1e-180e-4ef9-9886-d4709e4498c3" providerId="ADAL" clId="{89487BDB-9488-4C17-8995-E3603645666A}" dt="2024-04-08T13:36:55.135" v="110" actId="26606"/>
          <ac:spMkLst>
            <pc:docMk/>
            <pc:sldMk cId="1234084504" sldId="257"/>
            <ac:spMk id="2" creationId="{73420CF6-7F1E-DE5D-3AA3-3F205EF13598}"/>
          </ac:spMkLst>
        </pc:spChg>
        <pc:spChg chg="add del mod">
          <ac:chgData name="Patrick Rorick" userId="54484f1e-180e-4ef9-9886-d4709e4498c3" providerId="ADAL" clId="{89487BDB-9488-4C17-8995-E3603645666A}" dt="2024-04-08T13:36:55.167" v="111" actId="26606"/>
          <ac:spMkLst>
            <pc:docMk/>
            <pc:sldMk cId="1234084504" sldId="257"/>
            <ac:spMk id="3" creationId="{AD34EF52-D985-251E-7C9F-B20D28AAB0D4}"/>
          </ac:spMkLst>
        </pc:spChg>
        <pc:spChg chg="add del">
          <ac:chgData name="Patrick Rorick" userId="54484f1e-180e-4ef9-9886-d4709e4498c3" providerId="ADAL" clId="{89487BDB-9488-4C17-8995-E3603645666A}" dt="2024-04-08T13:36:55.135" v="110" actId="26606"/>
          <ac:spMkLst>
            <pc:docMk/>
            <pc:sldMk cId="1234084504" sldId="257"/>
            <ac:spMk id="9" creationId="{EE1530B0-6F96-46C0-8B3E-3215CB756BE4}"/>
          </ac:spMkLst>
        </pc:spChg>
        <pc:spChg chg="add del">
          <ac:chgData name="Patrick Rorick" userId="54484f1e-180e-4ef9-9886-d4709e4498c3" providerId="ADAL" clId="{89487BDB-9488-4C17-8995-E3603645666A}" dt="2024-04-08T13:36:55.135" v="110" actId="26606"/>
          <ac:spMkLst>
            <pc:docMk/>
            <pc:sldMk cId="1234084504" sldId="257"/>
            <ac:spMk id="11" creationId="{754910CF-1B56-45D3-960A-E89F7B3B9131}"/>
          </ac:spMkLst>
        </pc:spChg>
        <pc:spChg chg="add del">
          <ac:chgData name="Patrick Rorick" userId="54484f1e-180e-4ef9-9886-d4709e4498c3" providerId="ADAL" clId="{89487BDB-9488-4C17-8995-E3603645666A}" dt="2024-04-08T13:36:55.135" v="110" actId="26606"/>
          <ac:spMkLst>
            <pc:docMk/>
            <pc:sldMk cId="1234084504" sldId="257"/>
            <ac:spMk id="13" creationId="{6669F804-A677-4B75-95F4-A5E4426FB774}"/>
          </ac:spMkLst>
        </pc:spChg>
        <pc:graphicFrameChg chg="add del">
          <ac:chgData name="Patrick Rorick" userId="54484f1e-180e-4ef9-9886-d4709e4498c3" providerId="ADAL" clId="{89487BDB-9488-4C17-8995-E3603645666A}" dt="2024-04-08T13:36:35.032" v="108" actId="26606"/>
          <ac:graphicFrameMkLst>
            <pc:docMk/>
            <pc:sldMk cId="1234084504" sldId="257"/>
            <ac:graphicFrameMk id="5" creationId="{452FEAA0-C5EE-4C24-56EE-E337265C1601}"/>
          </ac:graphicFrameMkLst>
        </pc:graphicFrameChg>
        <pc:graphicFrameChg chg="add del">
          <ac:chgData name="Patrick Rorick" userId="54484f1e-180e-4ef9-9886-d4709e4498c3" providerId="ADAL" clId="{89487BDB-9488-4C17-8995-E3603645666A}" dt="2024-04-08T13:36:55.135" v="110" actId="26606"/>
          <ac:graphicFrameMkLst>
            <pc:docMk/>
            <pc:sldMk cId="1234084504" sldId="257"/>
            <ac:graphicFrameMk id="7" creationId="{58F55E77-B3E4-EC83-B017-D793EA6D048E}"/>
          </ac:graphicFrameMkLst>
        </pc:graphicFrameChg>
        <pc:graphicFrameChg chg="add mod">
          <ac:chgData name="Patrick Rorick" userId="54484f1e-180e-4ef9-9886-d4709e4498c3" providerId="ADAL" clId="{89487BDB-9488-4C17-8995-E3603645666A}" dt="2024-04-08T13:37:28.550" v="146" actId="20577"/>
          <ac:graphicFrameMkLst>
            <pc:docMk/>
            <pc:sldMk cId="1234084504" sldId="257"/>
            <ac:graphicFrameMk id="15" creationId="{99776CED-6044-C799-CBD9-022D510952FC}"/>
          </ac:graphicFrameMkLst>
        </pc:graphicFrameChg>
      </pc:sldChg>
      <pc:sldChg chg="addSp delSp modSp mod setBg">
        <pc:chgData name="Patrick Rorick" userId="54484f1e-180e-4ef9-9886-d4709e4498c3" providerId="ADAL" clId="{89487BDB-9488-4C17-8995-E3603645666A}" dt="2024-04-08T13:38:39.618" v="230" actId="20577"/>
        <pc:sldMkLst>
          <pc:docMk/>
          <pc:sldMk cId="349443312" sldId="258"/>
        </pc:sldMkLst>
        <pc:spChg chg="mod">
          <ac:chgData name="Patrick Rorick" userId="54484f1e-180e-4ef9-9886-d4709e4498c3" providerId="ADAL" clId="{89487BDB-9488-4C17-8995-E3603645666A}" dt="2024-04-08T13:38:28.533" v="215" actId="26606"/>
          <ac:spMkLst>
            <pc:docMk/>
            <pc:sldMk cId="349443312" sldId="258"/>
            <ac:spMk id="2" creationId="{CD3266CE-F54B-C199-8A15-9D13D29CE0DE}"/>
          </ac:spMkLst>
        </pc:spChg>
        <pc:spChg chg="del mod">
          <ac:chgData name="Patrick Rorick" userId="54484f1e-180e-4ef9-9886-d4709e4498c3" providerId="ADAL" clId="{89487BDB-9488-4C17-8995-E3603645666A}" dt="2024-04-08T13:37:42.125" v="149" actId="26606"/>
          <ac:spMkLst>
            <pc:docMk/>
            <pc:sldMk cId="349443312" sldId="258"/>
            <ac:spMk id="3" creationId="{A793DC89-D8CA-068A-C402-2842EAEC2652}"/>
          </ac:spMkLst>
        </pc:spChg>
        <pc:spChg chg="add del">
          <ac:chgData name="Patrick Rorick" userId="54484f1e-180e-4ef9-9886-d4709e4498c3" providerId="ADAL" clId="{89487BDB-9488-4C17-8995-E3603645666A}" dt="2024-04-08T13:37:42.112" v="148" actId="26606"/>
          <ac:spMkLst>
            <pc:docMk/>
            <pc:sldMk cId="349443312" sldId="258"/>
            <ac:spMk id="9" creationId="{990D0034-F768-41E7-85D4-F38C4DE85770}"/>
          </ac:spMkLst>
        </pc:spChg>
        <pc:spChg chg="add del">
          <ac:chgData name="Patrick Rorick" userId="54484f1e-180e-4ef9-9886-d4709e4498c3" providerId="ADAL" clId="{89487BDB-9488-4C17-8995-E3603645666A}" dt="2024-04-08T13:37:42.112" v="148" actId="26606"/>
          <ac:spMkLst>
            <pc:docMk/>
            <pc:sldMk cId="349443312" sldId="258"/>
            <ac:spMk id="11" creationId="{C4F7E42D-8B5A-4FC8-81CD-9E60171F7FA8}"/>
          </ac:spMkLst>
        </pc:spChg>
        <pc:spChg chg="add del">
          <ac:chgData name="Patrick Rorick" userId="54484f1e-180e-4ef9-9886-d4709e4498c3" providerId="ADAL" clId="{89487BDB-9488-4C17-8995-E3603645666A}" dt="2024-04-08T13:37:42.112" v="148" actId="26606"/>
          <ac:spMkLst>
            <pc:docMk/>
            <pc:sldMk cId="349443312" sldId="258"/>
            <ac:spMk id="13" creationId="{8C04651D-B9F4-4935-A02D-364153FBDF54}"/>
          </ac:spMkLst>
        </pc:spChg>
        <pc:spChg chg="add">
          <ac:chgData name="Patrick Rorick" userId="54484f1e-180e-4ef9-9886-d4709e4498c3" providerId="ADAL" clId="{89487BDB-9488-4C17-8995-E3603645666A}" dt="2024-04-08T13:38:28.533" v="215" actId="26606"/>
          <ac:spMkLst>
            <pc:docMk/>
            <pc:sldMk cId="349443312" sldId="258"/>
            <ac:spMk id="20" creationId="{EE1530B0-6F96-46C0-8B3E-3215CB756BE4}"/>
          </ac:spMkLst>
        </pc:spChg>
        <pc:spChg chg="add">
          <ac:chgData name="Patrick Rorick" userId="54484f1e-180e-4ef9-9886-d4709e4498c3" providerId="ADAL" clId="{89487BDB-9488-4C17-8995-E3603645666A}" dt="2024-04-08T13:38:28.533" v="215" actId="26606"/>
          <ac:spMkLst>
            <pc:docMk/>
            <pc:sldMk cId="349443312" sldId="258"/>
            <ac:spMk id="22" creationId="{754910CF-1B56-45D3-960A-E89F7B3B9131}"/>
          </ac:spMkLst>
        </pc:spChg>
        <pc:spChg chg="add">
          <ac:chgData name="Patrick Rorick" userId="54484f1e-180e-4ef9-9886-d4709e4498c3" providerId="ADAL" clId="{89487BDB-9488-4C17-8995-E3603645666A}" dt="2024-04-08T13:38:28.533" v="215" actId="26606"/>
          <ac:spMkLst>
            <pc:docMk/>
            <pc:sldMk cId="349443312" sldId="258"/>
            <ac:spMk id="24" creationId="{6669F804-A677-4B75-95F4-A5E4426FB774}"/>
          </ac:spMkLst>
        </pc:spChg>
        <pc:graphicFrameChg chg="add mod modGraphic">
          <ac:chgData name="Patrick Rorick" userId="54484f1e-180e-4ef9-9886-d4709e4498c3" providerId="ADAL" clId="{89487BDB-9488-4C17-8995-E3603645666A}" dt="2024-04-08T13:38:39.618" v="230" actId="20577"/>
          <ac:graphicFrameMkLst>
            <pc:docMk/>
            <pc:sldMk cId="349443312" sldId="258"/>
            <ac:graphicFrameMk id="15" creationId="{D0C5F094-DA51-5984-B5B6-A6F0E88BB7C3}"/>
          </ac:graphicFrameMkLst>
        </pc:graphicFrameChg>
        <pc:picChg chg="add del">
          <ac:chgData name="Patrick Rorick" userId="54484f1e-180e-4ef9-9886-d4709e4498c3" providerId="ADAL" clId="{89487BDB-9488-4C17-8995-E3603645666A}" dt="2024-04-08T13:37:42.112" v="148" actId="26606"/>
          <ac:picMkLst>
            <pc:docMk/>
            <pc:sldMk cId="349443312" sldId="258"/>
            <ac:picMk id="5" creationId="{722388FD-9A8B-37AD-73B2-EDEBD073EF34}"/>
          </ac:picMkLst>
        </pc:picChg>
      </pc:sldChg>
      <pc:sldChg chg="addSp modSp new mod setBg addAnim">
        <pc:chgData name="Patrick Rorick" userId="54484f1e-180e-4ef9-9886-d4709e4498c3" providerId="ADAL" clId="{89487BDB-9488-4C17-8995-E3603645666A}" dt="2024-04-08T13:38:13.453" v="214"/>
        <pc:sldMkLst>
          <pc:docMk/>
          <pc:sldMk cId="3060683795" sldId="259"/>
        </pc:sldMkLst>
        <pc:spChg chg="mod">
          <ac:chgData name="Patrick Rorick" userId="54484f1e-180e-4ef9-9886-d4709e4498c3" providerId="ADAL" clId="{89487BDB-9488-4C17-8995-E3603645666A}" dt="2024-04-08T13:38:13.453" v="212" actId="26606"/>
          <ac:spMkLst>
            <pc:docMk/>
            <pc:sldMk cId="3060683795" sldId="259"/>
            <ac:spMk id="2" creationId="{5DCE9AD0-9A87-7618-0623-165416BBC3E7}"/>
          </ac:spMkLst>
        </pc:spChg>
        <pc:spChg chg="mod">
          <ac:chgData name="Patrick Rorick" userId="54484f1e-180e-4ef9-9886-d4709e4498c3" providerId="ADAL" clId="{89487BDB-9488-4C17-8995-E3603645666A}" dt="2024-04-08T13:38:13.453" v="212" actId="26606"/>
          <ac:spMkLst>
            <pc:docMk/>
            <pc:sldMk cId="3060683795" sldId="259"/>
            <ac:spMk id="3" creationId="{76CEF1DB-87B7-40CA-6A1C-D4535A5B0B06}"/>
          </ac:spMkLst>
        </pc:spChg>
        <pc:spChg chg="add">
          <ac:chgData name="Patrick Rorick" userId="54484f1e-180e-4ef9-9886-d4709e4498c3" providerId="ADAL" clId="{89487BDB-9488-4C17-8995-E3603645666A}" dt="2024-04-08T13:38:13.453" v="212" actId="26606"/>
          <ac:spMkLst>
            <pc:docMk/>
            <pc:sldMk cId="3060683795" sldId="259"/>
            <ac:spMk id="10" creationId="{F240A2FC-E2C3-458D-96B4-5DF9028D93A5}"/>
          </ac:spMkLst>
        </pc:spChg>
        <pc:spChg chg="add">
          <ac:chgData name="Patrick Rorick" userId="54484f1e-180e-4ef9-9886-d4709e4498c3" providerId="ADAL" clId="{89487BDB-9488-4C17-8995-E3603645666A}" dt="2024-04-08T13:38:13.453" v="212" actId="26606"/>
          <ac:spMkLst>
            <pc:docMk/>
            <pc:sldMk cId="3060683795" sldId="259"/>
            <ac:spMk id="12" creationId="{5F097929-F3D6-4D1F-8AFC-CF348171A9E1}"/>
          </ac:spMkLst>
        </pc:spChg>
        <pc:spChg chg="add">
          <ac:chgData name="Patrick Rorick" userId="54484f1e-180e-4ef9-9886-d4709e4498c3" providerId="ADAL" clId="{89487BDB-9488-4C17-8995-E3603645666A}" dt="2024-04-08T13:38:13.453" v="212" actId="26606"/>
          <ac:spMkLst>
            <pc:docMk/>
            <pc:sldMk cId="3060683795" sldId="259"/>
            <ac:spMk id="16" creationId="{2779F603-B669-4AD6-82F9-E09F76165B99}"/>
          </ac:spMkLst>
        </pc:spChg>
        <pc:spChg chg="add">
          <ac:chgData name="Patrick Rorick" userId="54484f1e-180e-4ef9-9886-d4709e4498c3" providerId="ADAL" clId="{89487BDB-9488-4C17-8995-E3603645666A}" dt="2024-04-08T13:38:13.453" v="212" actId="26606"/>
          <ac:spMkLst>
            <pc:docMk/>
            <pc:sldMk cId="3060683795" sldId="259"/>
            <ac:spMk id="20" creationId="{BC0D1FC6-352C-4C7D-825F-C4E2F6A8059C}"/>
          </ac:spMkLst>
        </pc:spChg>
        <pc:spChg chg="add">
          <ac:chgData name="Patrick Rorick" userId="54484f1e-180e-4ef9-9886-d4709e4498c3" providerId="ADAL" clId="{89487BDB-9488-4C17-8995-E3603645666A}" dt="2024-04-08T13:38:13.453" v="212" actId="26606"/>
          <ac:spMkLst>
            <pc:docMk/>
            <pc:sldMk cId="3060683795" sldId="259"/>
            <ac:spMk id="22" creationId="{541AFC2C-CD98-4478-AB71-1A864026D92F}"/>
          </ac:spMkLst>
        </pc:spChg>
        <pc:picChg chg="add">
          <ac:chgData name="Patrick Rorick" userId="54484f1e-180e-4ef9-9886-d4709e4498c3" providerId="ADAL" clId="{89487BDB-9488-4C17-8995-E3603645666A}" dt="2024-04-08T13:38:13.453" v="212" actId="26606"/>
          <ac:picMkLst>
            <pc:docMk/>
            <pc:sldMk cId="3060683795" sldId="259"/>
            <ac:picMk id="7" creationId="{55A7BF4E-F640-6115-485C-300EDE26A49D}"/>
          </ac:picMkLst>
        </pc:picChg>
        <pc:cxnChg chg="add">
          <ac:chgData name="Patrick Rorick" userId="54484f1e-180e-4ef9-9886-d4709e4498c3" providerId="ADAL" clId="{89487BDB-9488-4C17-8995-E3603645666A}" dt="2024-04-08T13:38:13.453" v="212" actId="26606"/>
          <ac:cxnSpMkLst>
            <pc:docMk/>
            <pc:sldMk cId="3060683795" sldId="259"/>
            <ac:cxnSpMk id="14" creationId="{43074C91-9045-414B-B5F9-567DAE3EED25}"/>
          </ac:cxnSpMkLst>
        </pc:cxnChg>
        <pc:cxnChg chg="add">
          <ac:chgData name="Patrick Rorick" userId="54484f1e-180e-4ef9-9886-d4709e4498c3" providerId="ADAL" clId="{89487BDB-9488-4C17-8995-E3603645666A}" dt="2024-04-08T13:38:13.453" v="212" actId="26606"/>
          <ac:cxnSpMkLst>
            <pc:docMk/>
            <pc:sldMk cId="3060683795" sldId="259"/>
            <ac:cxnSpMk id="18" creationId="{7ABFD994-C2DC-4E7D-9411-C7FF7813EF47}"/>
          </ac:cxnSpMkLst>
        </pc:cxn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5B0CD19-902F-4357-845B-6C740F8B2A82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679150C2-9087-49BE-A3D2-DAB5C2FC6BF4}">
      <dgm:prSet/>
      <dgm:spPr/>
      <dgm:t>
        <a:bodyPr/>
        <a:lstStyle/>
        <a:p>
          <a:r>
            <a:rPr lang="en-US" dirty="0"/>
            <a:t>I am from Fort Wayne, Indiana</a:t>
          </a:r>
        </a:p>
      </dgm:t>
    </dgm:pt>
    <dgm:pt modelId="{82788A64-7EFD-4FEB-A5BD-457AA3BD87C6}" type="parTrans" cxnId="{53253586-28CF-4143-BD6C-6D99FF5E81CB}">
      <dgm:prSet/>
      <dgm:spPr/>
      <dgm:t>
        <a:bodyPr/>
        <a:lstStyle/>
        <a:p>
          <a:endParaRPr lang="en-US"/>
        </a:p>
      </dgm:t>
    </dgm:pt>
    <dgm:pt modelId="{6055925F-5F86-4736-B417-8A915D685623}" type="sibTrans" cxnId="{53253586-28CF-4143-BD6C-6D99FF5E81CB}">
      <dgm:prSet/>
      <dgm:spPr/>
      <dgm:t>
        <a:bodyPr/>
        <a:lstStyle/>
        <a:p>
          <a:endParaRPr lang="en-US"/>
        </a:p>
      </dgm:t>
    </dgm:pt>
    <dgm:pt modelId="{AE9D98A9-661D-443E-9B51-F1AD479928A9}">
      <dgm:prSet/>
      <dgm:spPr/>
      <dgm:t>
        <a:bodyPr/>
        <a:lstStyle/>
        <a:p>
          <a:r>
            <a:rPr lang="en-US"/>
            <a:t>I enjoy traveling, reading, and writing</a:t>
          </a:r>
        </a:p>
      </dgm:t>
    </dgm:pt>
    <dgm:pt modelId="{81A46C0F-F861-403F-9D9D-E2999781F4D4}" type="parTrans" cxnId="{43715928-958A-4C37-AB1E-531563C8F1D1}">
      <dgm:prSet/>
      <dgm:spPr/>
      <dgm:t>
        <a:bodyPr/>
        <a:lstStyle/>
        <a:p>
          <a:endParaRPr lang="en-US"/>
        </a:p>
      </dgm:t>
    </dgm:pt>
    <dgm:pt modelId="{B5B7EF37-2B79-4C12-95CF-C862E00C7461}" type="sibTrans" cxnId="{43715928-958A-4C37-AB1E-531563C8F1D1}">
      <dgm:prSet/>
      <dgm:spPr/>
      <dgm:t>
        <a:bodyPr/>
        <a:lstStyle/>
        <a:p>
          <a:endParaRPr lang="en-US"/>
        </a:p>
      </dgm:t>
    </dgm:pt>
    <dgm:pt modelId="{1B6A8502-5C03-475C-B99B-B3244DDF12B0}">
      <dgm:prSet/>
      <dgm:spPr/>
      <dgm:t>
        <a:bodyPr/>
        <a:lstStyle/>
        <a:p>
          <a:r>
            <a:rPr lang="en-US" dirty="0"/>
            <a:t>I love learning about new places and events to attend</a:t>
          </a:r>
        </a:p>
      </dgm:t>
    </dgm:pt>
    <dgm:pt modelId="{D338DDD4-1F86-41DB-BAF9-DEA2155D416D}" type="parTrans" cxnId="{8C66FDCB-CA02-4195-B934-C326FE468828}">
      <dgm:prSet/>
      <dgm:spPr/>
      <dgm:t>
        <a:bodyPr/>
        <a:lstStyle/>
        <a:p>
          <a:endParaRPr lang="en-US"/>
        </a:p>
      </dgm:t>
    </dgm:pt>
    <dgm:pt modelId="{933AE29E-4DE9-45C1-9317-81AEFF9225F5}" type="sibTrans" cxnId="{8C66FDCB-CA02-4195-B934-C326FE468828}">
      <dgm:prSet/>
      <dgm:spPr/>
      <dgm:t>
        <a:bodyPr/>
        <a:lstStyle/>
        <a:p>
          <a:endParaRPr lang="en-US"/>
        </a:p>
      </dgm:t>
    </dgm:pt>
    <dgm:pt modelId="{5B82E339-0587-4607-81C7-7C238D1F0689}">
      <dgm:prSet/>
      <dgm:spPr/>
      <dgm:t>
        <a:bodyPr/>
        <a:lstStyle/>
        <a:p>
          <a:r>
            <a:rPr lang="en-US"/>
            <a:t>Graduated from Bishop Luers High School - 2016</a:t>
          </a:r>
        </a:p>
      </dgm:t>
    </dgm:pt>
    <dgm:pt modelId="{573A903D-7AB9-460A-83C1-6EC0CD2EB36B}" type="parTrans" cxnId="{6C2DEAE0-0CE1-4CB7-B7EE-F612FF227AEF}">
      <dgm:prSet/>
      <dgm:spPr/>
      <dgm:t>
        <a:bodyPr/>
        <a:lstStyle/>
        <a:p>
          <a:endParaRPr lang="en-US"/>
        </a:p>
      </dgm:t>
    </dgm:pt>
    <dgm:pt modelId="{122FE268-8A0F-4A7C-B9C7-B2CC704B4E77}" type="sibTrans" cxnId="{6C2DEAE0-0CE1-4CB7-B7EE-F612FF227AEF}">
      <dgm:prSet/>
      <dgm:spPr/>
      <dgm:t>
        <a:bodyPr/>
        <a:lstStyle/>
        <a:p>
          <a:endParaRPr lang="en-US"/>
        </a:p>
      </dgm:t>
    </dgm:pt>
    <dgm:pt modelId="{7CEBEE4C-922C-410E-8A03-6624805FA013}">
      <dgm:prSet/>
      <dgm:spPr/>
      <dgm:t>
        <a:bodyPr/>
        <a:lstStyle/>
        <a:p>
          <a:r>
            <a:rPr lang="en-US"/>
            <a:t>Graduated from Purdue University Fort Wayne (IPFW)- 2020</a:t>
          </a:r>
        </a:p>
      </dgm:t>
    </dgm:pt>
    <dgm:pt modelId="{2E33C4F7-2854-4ACF-90BE-B099449645F3}" type="parTrans" cxnId="{FF51E386-D1C9-4490-A918-5BF438D40FF9}">
      <dgm:prSet/>
      <dgm:spPr/>
      <dgm:t>
        <a:bodyPr/>
        <a:lstStyle/>
        <a:p>
          <a:endParaRPr lang="en-US"/>
        </a:p>
      </dgm:t>
    </dgm:pt>
    <dgm:pt modelId="{E7D5810A-AA9F-4545-B57E-06D764B97D1A}" type="sibTrans" cxnId="{FF51E386-D1C9-4490-A918-5BF438D40FF9}">
      <dgm:prSet/>
      <dgm:spPr/>
      <dgm:t>
        <a:bodyPr/>
        <a:lstStyle/>
        <a:p>
          <a:endParaRPr lang="en-US"/>
        </a:p>
      </dgm:t>
    </dgm:pt>
    <dgm:pt modelId="{3420454D-B3C4-4BC4-913B-479B64AAF696}">
      <dgm:prSet/>
      <dgm:spPr/>
      <dgm:t>
        <a:bodyPr/>
        <a:lstStyle/>
        <a:p>
          <a:r>
            <a:rPr lang="en-US"/>
            <a:t>Bachelor of Science in Public Affairs</a:t>
          </a:r>
        </a:p>
      </dgm:t>
    </dgm:pt>
    <dgm:pt modelId="{18DDB874-1CFA-43A8-872F-338870D67317}" type="parTrans" cxnId="{3E0B55DC-3CEB-4E8D-869B-79EBFCD951D1}">
      <dgm:prSet/>
      <dgm:spPr/>
      <dgm:t>
        <a:bodyPr/>
        <a:lstStyle/>
        <a:p>
          <a:endParaRPr lang="en-US"/>
        </a:p>
      </dgm:t>
    </dgm:pt>
    <dgm:pt modelId="{DCBE84ED-ABA5-43B2-B2E3-F2CBCF6EDD25}" type="sibTrans" cxnId="{3E0B55DC-3CEB-4E8D-869B-79EBFCD951D1}">
      <dgm:prSet/>
      <dgm:spPr/>
      <dgm:t>
        <a:bodyPr/>
        <a:lstStyle/>
        <a:p>
          <a:endParaRPr lang="en-US"/>
        </a:p>
      </dgm:t>
    </dgm:pt>
    <dgm:pt modelId="{94BC3DDF-DCFD-42B2-B533-E228CB4B3897}" type="pres">
      <dgm:prSet presAssocID="{C5B0CD19-902F-4357-845B-6C740F8B2A82}" presName="diagram" presStyleCnt="0">
        <dgm:presLayoutVars>
          <dgm:dir/>
          <dgm:resizeHandles val="exact"/>
        </dgm:presLayoutVars>
      </dgm:prSet>
      <dgm:spPr/>
    </dgm:pt>
    <dgm:pt modelId="{72B310E4-06F6-4D90-8F7F-6A087894E30C}" type="pres">
      <dgm:prSet presAssocID="{679150C2-9087-49BE-A3D2-DAB5C2FC6BF4}" presName="node" presStyleLbl="node1" presStyleIdx="0" presStyleCnt="5">
        <dgm:presLayoutVars>
          <dgm:bulletEnabled val="1"/>
        </dgm:presLayoutVars>
      </dgm:prSet>
      <dgm:spPr/>
    </dgm:pt>
    <dgm:pt modelId="{499D7F34-57F9-46EB-9A25-86C53AE456E4}" type="pres">
      <dgm:prSet presAssocID="{6055925F-5F86-4736-B417-8A915D685623}" presName="sibTrans" presStyleCnt="0"/>
      <dgm:spPr/>
    </dgm:pt>
    <dgm:pt modelId="{6DA7CA08-6D7A-4C38-9005-D55EEF82B8BC}" type="pres">
      <dgm:prSet presAssocID="{AE9D98A9-661D-443E-9B51-F1AD479928A9}" presName="node" presStyleLbl="node1" presStyleIdx="1" presStyleCnt="5">
        <dgm:presLayoutVars>
          <dgm:bulletEnabled val="1"/>
        </dgm:presLayoutVars>
      </dgm:prSet>
      <dgm:spPr/>
    </dgm:pt>
    <dgm:pt modelId="{5432B0B7-8EDC-4289-A56A-9569F973E170}" type="pres">
      <dgm:prSet presAssocID="{B5B7EF37-2B79-4C12-95CF-C862E00C7461}" presName="sibTrans" presStyleCnt="0"/>
      <dgm:spPr/>
    </dgm:pt>
    <dgm:pt modelId="{5F2FAC58-B389-4789-A3E3-FFF0E3E4FE54}" type="pres">
      <dgm:prSet presAssocID="{1B6A8502-5C03-475C-B99B-B3244DDF12B0}" presName="node" presStyleLbl="node1" presStyleIdx="2" presStyleCnt="5">
        <dgm:presLayoutVars>
          <dgm:bulletEnabled val="1"/>
        </dgm:presLayoutVars>
      </dgm:prSet>
      <dgm:spPr/>
    </dgm:pt>
    <dgm:pt modelId="{6A06C136-156C-4D00-AA3B-3F40E2BF7A0B}" type="pres">
      <dgm:prSet presAssocID="{933AE29E-4DE9-45C1-9317-81AEFF9225F5}" presName="sibTrans" presStyleCnt="0"/>
      <dgm:spPr/>
    </dgm:pt>
    <dgm:pt modelId="{CD9B607B-D4E9-484E-9E06-1083A0F5BDF9}" type="pres">
      <dgm:prSet presAssocID="{5B82E339-0587-4607-81C7-7C238D1F0689}" presName="node" presStyleLbl="node1" presStyleIdx="3" presStyleCnt="5">
        <dgm:presLayoutVars>
          <dgm:bulletEnabled val="1"/>
        </dgm:presLayoutVars>
      </dgm:prSet>
      <dgm:spPr/>
    </dgm:pt>
    <dgm:pt modelId="{9CEFE29F-85BE-46F9-915B-7EF5D0A04EA4}" type="pres">
      <dgm:prSet presAssocID="{122FE268-8A0F-4A7C-B9C7-B2CC704B4E77}" presName="sibTrans" presStyleCnt="0"/>
      <dgm:spPr/>
    </dgm:pt>
    <dgm:pt modelId="{1ABB4E79-D4DE-4BC5-95E1-4D1FC74F038D}" type="pres">
      <dgm:prSet presAssocID="{7CEBEE4C-922C-410E-8A03-6624805FA013}" presName="node" presStyleLbl="node1" presStyleIdx="4" presStyleCnt="5">
        <dgm:presLayoutVars>
          <dgm:bulletEnabled val="1"/>
        </dgm:presLayoutVars>
      </dgm:prSet>
      <dgm:spPr/>
    </dgm:pt>
  </dgm:ptLst>
  <dgm:cxnLst>
    <dgm:cxn modelId="{7CB03E25-D8CA-403D-B737-024120B9144F}" type="presOf" srcId="{AE9D98A9-661D-443E-9B51-F1AD479928A9}" destId="{6DA7CA08-6D7A-4C38-9005-D55EEF82B8BC}" srcOrd="0" destOrd="0" presId="urn:microsoft.com/office/officeart/2005/8/layout/default"/>
    <dgm:cxn modelId="{43715928-958A-4C37-AB1E-531563C8F1D1}" srcId="{C5B0CD19-902F-4357-845B-6C740F8B2A82}" destId="{AE9D98A9-661D-443E-9B51-F1AD479928A9}" srcOrd="1" destOrd="0" parTransId="{81A46C0F-F861-403F-9D9D-E2999781F4D4}" sibTransId="{B5B7EF37-2B79-4C12-95CF-C862E00C7461}"/>
    <dgm:cxn modelId="{E4FEE269-31DB-4F75-916E-082D4F4DDD72}" type="presOf" srcId="{7CEBEE4C-922C-410E-8A03-6624805FA013}" destId="{1ABB4E79-D4DE-4BC5-95E1-4D1FC74F038D}" srcOrd="0" destOrd="0" presId="urn:microsoft.com/office/officeart/2005/8/layout/default"/>
    <dgm:cxn modelId="{C3462D4A-1EA8-43C4-8736-2990676D6E3E}" type="presOf" srcId="{5B82E339-0587-4607-81C7-7C238D1F0689}" destId="{CD9B607B-D4E9-484E-9E06-1083A0F5BDF9}" srcOrd="0" destOrd="0" presId="urn:microsoft.com/office/officeart/2005/8/layout/default"/>
    <dgm:cxn modelId="{2F361D70-62BE-4DA3-8F13-A2307E061567}" type="presOf" srcId="{1B6A8502-5C03-475C-B99B-B3244DDF12B0}" destId="{5F2FAC58-B389-4789-A3E3-FFF0E3E4FE54}" srcOrd="0" destOrd="0" presId="urn:microsoft.com/office/officeart/2005/8/layout/default"/>
    <dgm:cxn modelId="{53253586-28CF-4143-BD6C-6D99FF5E81CB}" srcId="{C5B0CD19-902F-4357-845B-6C740F8B2A82}" destId="{679150C2-9087-49BE-A3D2-DAB5C2FC6BF4}" srcOrd="0" destOrd="0" parTransId="{82788A64-7EFD-4FEB-A5BD-457AA3BD87C6}" sibTransId="{6055925F-5F86-4736-B417-8A915D685623}"/>
    <dgm:cxn modelId="{FF51E386-D1C9-4490-A918-5BF438D40FF9}" srcId="{C5B0CD19-902F-4357-845B-6C740F8B2A82}" destId="{7CEBEE4C-922C-410E-8A03-6624805FA013}" srcOrd="4" destOrd="0" parTransId="{2E33C4F7-2854-4ACF-90BE-B099449645F3}" sibTransId="{E7D5810A-AA9F-4545-B57E-06D764B97D1A}"/>
    <dgm:cxn modelId="{BF0CAF8B-B27A-4518-B918-E2EEC8415C36}" type="presOf" srcId="{C5B0CD19-902F-4357-845B-6C740F8B2A82}" destId="{94BC3DDF-DCFD-42B2-B533-E228CB4B3897}" srcOrd="0" destOrd="0" presId="urn:microsoft.com/office/officeart/2005/8/layout/default"/>
    <dgm:cxn modelId="{9F7BA3BF-EB41-4C0D-A9BF-CA013EB7916E}" type="presOf" srcId="{679150C2-9087-49BE-A3D2-DAB5C2FC6BF4}" destId="{72B310E4-06F6-4D90-8F7F-6A087894E30C}" srcOrd="0" destOrd="0" presId="urn:microsoft.com/office/officeart/2005/8/layout/default"/>
    <dgm:cxn modelId="{8C66FDCB-CA02-4195-B934-C326FE468828}" srcId="{C5B0CD19-902F-4357-845B-6C740F8B2A82}" destId="{1B6A8502-5C03-475C-B99B-B3244DDF12B0}" srcOrd="2" destOrd="0" parTransId="{D338DDD4-1F86-41DB-BAF9-DEA2155D416D}" sibTransId="{933AE29E-4DE9-45C1-9317-81AEFF9225F5}"/>
    <dgm:cxn modelId="{3E0B55DC-3CEB-4E8D-869B-79EBFCD951D1}" srcId="{7CEBEE4C-922C-410E-8A03-6624805FA013}" destId="{3420454D-B3C4-4BC4-913B-479B64AAF696}" srcOrd="0" destOrd="0" parTransId="{18DDB874-1CFA-43A8-872F-338870D67317}" sibTransId="{DCBE84ED-ABA5-43B2-B2E3-F2CBCF6EDD25}"/>
    <dgm:cxn modelId="{C19D39DE-095E-4260-9B08-20B5E42C05B7}" type="presOf" srcId="{3420454D-B3C4-4BC4-913B-479B64AAF696}" destId="{1ABB4E79-D4DE-4BC5-95E1-4D1FC74F038D}" srcOrd="0" destOrd="1" presId="urn:microsoft.com/office/officeart/2005/8/layout/default"/>
    <dgm:cxn modelId="{6C2DEAE0-0CE1-4CB7-B7EE-F612FF227AEF}" srcId="{C5B0CD19-902F-4357-845B-6C740F8B2A82}" destId="{5B82E339-0587-4607-81C7-7C238D1F0689}" srcOrd="3" destOrd="0" parTransId="{573A903D-7AB9-460A-83C1-6EC0CD2EB36B}" sibTransId="{122FE268-8A0F-4A7C-B9C7-B2CC704B4E77}"/>
    <dgm:cxn modelId="{15532D4E-DCF1-4204-867B-1DED5213949F}" type="presParOf" srcId="{94BC3DDF-DCFD-42B2-B533-E228CB4B3897}" destId="{72B310E4-06F6-4D90-8F7F-6A087894E30C}" srcOrd="0" destOrd="0" presId="urn:microsoft.com/office/officeart/2005/8/layout/default"/>
    <dgm:cxn modelId="{AF7F9347-B4D6-489B-AC44-D06FAC933C7C}" type="presParOf" srcId="{94BC3DDF-DCFD-42B2-B533-E228CB4B3897}" destId="{499D7F34-57F9-46EB-9A25-86C53AE456E4}" srcOrd="1" destOrd="0" presId="urn:microsoft.com/office/officeart/2005/8/layout/default"/>
    <dgm:cxn modelId="{52EE388C-61E4-43D2-BD3A-7BCE6C9C983E}" type="presParOf" srcId="{94BC3DDF-DCFD-42B2-B533-E228CB4B3897}" destId="{6DA7CA08-6D7A-4C38-9005-D55EEF82B8BC}" srcOrd="2" destOrd="0" presId="urn:microsoft.com/office/officeart/2005/8/layout/default"/>
    <dgm:cxn modelId="{9B2BE648-09B3-4359-9EBC-6D4880451D6C}" type="presParOf" srcId="{94BC3DDF-DCFD-42B2-B533-E228CB4B3897}" destId="{5432B0B7-8EDC-4289-A56A-9569F973E170}" srcOrd="3" destOrd="0" presId="urn:microsoft.com/office/officeart/2005/8/layout/default"/>
    <dgm:cxn modelId="{4757FF57-9788-4D5B-A1F2-3CD68AE5B52D}" type="presParOf" srcId="{94BC3DDF-DCFD-42B2-B533-E228CB4B3897}" destId="{5F2FAC58-B389-4789-A3E3-FFF0E3E4FE54}" srcOrd="4" destOrd="0" presId="urn:microsoft.com/office/officeart/2005/8/layout/default"/>
    <dgm:cxn modelId="{FD975BD9-99F1-43C6-BCC4-F59B2A9E4E90}" type="presParOf" srcId="{94BC3DDF-DCFD-42B2-B533-E228CB4B3897}" destId="{6A06C136-156C-4D00-AA3B-3F40E2BF7A0B}" srcOrd="5" destOrd="0" presId="urn:microsoft.com/office/officeart/2005/8/layout/default"/>
    <dgm:cxn modelId="{BDF5C61F-187A-42AD-A350-5911B64D4A9E}" type="presParOf" srcId="{94BC3DDF-DCFD-42B2-B533-E228CB4B3897}" destId="{CD9B607B-D4E9-484E-9E06-1083A0F5BDF9}" srcOrd="6" destOrd="0" presId="urn:microsoft.com/office/officeart/2005/8/layout/default"/>
    <dgm:cxn modelId="{11A8256F-3EF6-4FF4-8B75-21638A70A069}" type="presParOf" srcId="{94BC3DDF-DCFD-42B2-B533-E228CB4B3897}" destId="{9CEFE29F-85BE-46F9-915B-7EF5D0A04EA4}" srcOrd="7" destOrd="0" presId="urn:microsoft.com/office/officeart/2005/8/layout/default"/>
    <dgm:cxn modelId="{D43446CB-1ED7-4286-9057-9FDA89B07AC1}" type="presParOf" srcId="{94BC3DDF-DCFD-42B2-B533-E228CB4B3897}" destId="{1ABB4E79-D4DE-4BC5-95E1-4D1FC74F038D}" srcOrd="8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BCB571B-9A37-4586-AD2E-23F52F969CC0}" type="doc">
      <dgm:prSet loTypeId="urn:microsoft.com/office/officeart/2008/layout/LinedList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E7E38925-A725-4250-8470-DC0E8295BE9C}">
      <dgm:prSet/>
      <dgm:spPr/>
      <dgm:t>
        <a:bodyPr/>
        <a:lstStyle/>
        <a:p>
          <a:r>
            <a:rPr lang="en-US"/>
            <a:t>Region 3-A supports the community and economic development of 6 counties and 32 municipalities.</a:t>
          </a:r>
        </a:p>
      </dgm:t>
    </dgm:pt>
    <dgm:pt modelId="{89936895-E13C-4C92-A53E-26887C47756C}" type="parTrans" cxnId="{4A37C37B-514C-43D3-9162-62589101B16C}">
      <dgm:prSet/>
      <dgm:spPr/>
      <dgm:t>
        <a:bodyPr/>
        <a:lstStyle/>
        <a:p>
          <a:endParaRPr lang="en-US"/>
        </a:p>
      </dgm:t>
    </dgm:pt>
    <dgm:pt modelId="{921F0800-8EA9-435C-9A8C-137360A912C9}" type="sibTrans" cxnId="{4A37C37B-514C-43D3-9162-62589101B16C}">
      <dgm:prSet/>
      <dgm:spPr/>
      <dgm:t>
        <a:bodyPr/>
        <a:lstStyle/>
        <a:p>
          <a:endParaRPr lang="en-US"/>
        </a:p>
      </dgm:t>
    </dgm:pt>
    <dgm:pt modelId="{995346FD-3796-497D-AC73-DF57EA122439}">
      <dgm:prSet/>
      <dgm:spPr/>
      <dgm:t>
        <a:bodyPr/>
        <a:lstStyle/>
        <a:p>
          <a:r>
            <a:rPr lang="en-US"/>
            <a:t>Huntington, LaGrange, Noble, Steuben, Wabash, and Whitely Counties</a:t>
          </a:r>
        </a:p>
      </dgm:t>
    </dgm:pt>
    <dgm:pt modelId="{96150F69-4344-4228-A66E-1986B93238C3}" type="parTrans" cxnId="{F6C8C4D4-2B44-45D2-8788-0F1C87F51921}">
      <dgm:prSet/>
      <dgm:spPr/>
      <dgm:t>
        <a:bodyPr/>
        <a:lstStyle/>
        <a:p>
          <a:endParaRPr lang="en-US"/>
        </a:p>
      </dgm:t>
    </dgm:pt>
    <dgm:pt modelId="{66B3B1DC-CDE1-4223-AC63-6C1A82B65C5C}" type="sibTrans" cxnId="{F6C8C4D4-2B44-45D2-8788-0F1C87F51921}">
      <dgm:prSet/>
      <dgm:spPr/>
      <dgm:t>
        <a:bodyPr/>
        <a:lstStyle/>
        <a:p>
          <a:endParaRPr lang="en-US"/>
        </a:p>
      </dgm:t>
    </dgm:pt>
    <dgm:pt modelId="{8C230B9C-5F35-4D9B-B606-79E8A566FF9D}">
      <dgm:prSet/>
      <dgm:spPr/>
      <dgm:t>
        <a:bodyPr/>
        <a:lstStyle/>
        <a:p>
          <a:r>
            <a:rPr lang="en-US" dirty="0"/>
            <a:t>Examples of services include:</a:t>
          </a:r>
        </a:p>
      </dgm:t>
    </dgm:pt>
    <dgm:pt modelId="{76A6C067-1EA1-40D5-B0B9-4EFE5FB0D5DD}" type="parTrans" cxnId="{7A48ACCB-FAD9-4CB8-9BD0-C179B2C97E8F}">
      <dgm:prSet/>
      <dgm:spPr/>
      <dgm:t>
        <a:bodyPr/>
        <a:lstStyle/>
        <a:p>
          <a:endParaRPr lang="en-US"/>
        </a:p>
      </dgm:t>
    </dgm:pt>
    <dgm:pt modelId="{81D84D3D-CC1C-4882-B7B0-31294E6044C0}" type="sibTrans" cxnId="{7A48ACCB-FAD9-4CB8-9BD0-C179B2C97E8F}">
      <dgm:prSet/>
      <dgm:spPr/>
      <dgm:t>
        <a:bodyPr/>
        <a:lstStyle/>
        <a:p>
          <a:endParaRPr lang="en-US"/>
        </a:p>
      </dgm:t>
    </dgm:pt>
    <dgm:pt modelId="{5C2D227B-0AE7-439F-B136-47A20ED79B0A}">
      <dgm:prSet/>
      <dgm:spPr/>
      <dgm:t>
        <a:bodyPr/>
        <a:lstStyle/>
        <a:p>
          <a:r>
            <a:rPr lang="en-US"/>
            <a:t>Community and economic development assistance</a:t>
          </a:r>
        </a:p>
      </dgm:t>
    </dgm:pt>
    <dgm:pt modelId="{6E6945BB-5594-454C-ADB4-0D543999887D}" type="parTrans" cxnId="{8CC68386-E93E-4F64-83BA-46852A4D405C}">
      <dgm:prSet/>
      <dgm:spPr/>
      <dgm:t>
        <a:bodyPr/>
        <a:lstStyle/>
        <a:p>
          <a:endParaRPr lang="en-US"/>
        </a:p>
      </dgm:t>
    </dgm:pt>
    <dgm:pt modelId="{8079415C-C32B-4CB8-9EB1-188727EB1600}" type="sibTrans" cxnId="{8CC68386-E93E-4F64-83BA-46852A4D405C}">
      <dgm:prSet/>
      <dgm:spPr/>
      <dgm:t>
        <a:bodyPr/>
        <a:lstStyle/>
        <a:p>
          <a:endParaRPr lang="en-US"/>
        </a:p>
      </dgm:t>
    </dgm:pt>
    <dgm:pt modelId="{1090C8DA-BBB0-4672-A9CB-850552310C09}">
      <dgm:prSet/>
      <dgm:spPr/>
      <dgm:t>
        <a:bodyPr/>
        <a:lstStyle/>
        <a:p>
          <a:r>
            <a:rPr lang="en-US"/>
            <a:t>Park Planning</a:t>
          </a:r>
        </a:p>
      </dgm:t>
    </dgm:pt>
    <dgm:pt modelId="{D6C30907-788E-4EE8-9D14-05756293BB5A}" type="parTrans" cxnId="{A727E557-AEA4-4485-BEBF-ED3EB11C258D}">
      <dgm:prSet/>
      <dgm:spPr/>
      <dgm:t>
        <a:bodyPr/>
        <a:lstStyle/>
        <a:p>
          <a:endParaRPr lang="en-US"/>
        </a:p>
      </dgm:t>
    </dgm:pt>
    <dgm:pt modelId="{7C93E70C-0747-4D0D-81CB-07D338E3272D}" type="sibTrans" cxnId="{A727E557-AEA4-4485-BEBF-ED3EB11C258D}">
      <dgm:prSet/>
      <dgm:spPr/>
      <dgm:t>
        <a:bodyPr/>
        <a:lstStyle/>
        <a:p>
          <a:endParaRPr lang="en-US"/>
        </a:p>
      </dgm:t>
    </dgm:pt>
    <dgm:pt modelId="{33FB6985-134C-43BA-825C-456CFA88F37F}">
      <dgm:prSet/>
      <dgm:spPr/>
      <dgm:t>
        <a:bodyPr/>
        <a:lstStyle/>
        <a:p>
          <a:r>
            <a:rPr lang="en-US"/>
            <a:t>Grant writing and administration</a:t>
          </a:r>
        </a:p>
      </dgm:t>
    </dgm:pt>
    <dgm:pt modelId="{115A1E00-AF05-4EF2-B766-B737D25D0596}" type="parTrans" cxnId="{DF0EEE66-7358-424D-BD68-7E74CD99D042}">
      <dgm:prSet/>
      <dgm:spPr/>
      <dgm:t>
        <a:bodyPr/>
        <a:lstStyle/>
        <a:p>
          <a:endParaRPr lang="en-US"/>
        </a:p>
      </dgm:t>
    </dgm:pt>
    <dgm:pt modelId="{84D18E1F-2808-4951-8187-D34528DBE5B6}" type="sibTrans" cxnId="{DF0EEE66-7358-424D-BD68-7E74CD99D042}">
      <dgm:prSet/>
      <dgm:spPr/>
      <dgm:t>
        <a:bodyPr/>
        <a:lstStyle/>
        <a:p>
          <a:endParaRPr lang="en-US"/>
        </a:p>
      </dgm:t>
    </dgm:pt>
    <dgm:pt modelId="{F10CE795-0658-41D5-9897-053D9FBF7EAA}">
      <dgm:prSet/>
      <dgm:spPr/>
      <dgm:t>
        <a:bodyPr/>
        <a:lstStyle/>
        <a:p>
          <a:r>
            <a:rPr lang="en-US"/>
            <a:t>Comprehensive plans</a:t>
          </a:r>
        </a:p>
      </dgm:t>
    </dgm:pt>
    <dgm:pt modelId="{D75227F2-3A4D-40FE-B97F-D448FE1C1F11}" type="parTrans" cxnId="{889E564A-D67E-4638-B190-84D5B9653A0F}">
      <dgm:prSet/>
      <dgm:spPr/>
      <dgm:t>
        <a:bodyPr/>
        <a:lstStyle/>
        <a:p>
          <a:endParaRPr lang="en-US"/>
        </a:p>
      </dgm:t>
    </dgm:pt>
    <dgm:pt modelId="{5B61AA17-3BD8-4B6A-B6D3-18910D8F1DBF}" type="sibTrans" cxnId="{889E564A-D67E-4638-B190-84D5B9653A0F}">
      <dgm:prSet/>
      <dgm:spPr/>
      <dgm:t>
        <a:bodyPr/>
        <a:lstStyle/>
        <a:p>
          <a:endParaRPr lang="en-US"/>
        </a:p>
      </dgm:t>
    </dgm:pt>
    <dgm:pt modelId="{7438F0E2-F12C-495D-B922-35F9C4D54516}">
      <dgm:prSet/>
      <dgm:spPr/>
      <dgm:t>
        <a:bodyPr/>
        <a:lstStyle/>
        <a:p>
          <a:r>
            <a:rPr lang="en-US"/>
            <a:t>Technical GIS and transportation assistance</a:t>
          </a:r>
        </a:p>
      </dgm:t>
    </dgm:pt>
    <dgm:pt modelId="{309D0D50-56D6-4DB0-8CC9-811B1AC583E0}" type="parTrans" cxnId="{E31D6908-CE66-4C7D-B1FB-04425E95F300}">
      <dgm:prSet/>
      <dgm:spPr/>
      <dgm:t>
        <a:bodyPr/>
        <a:lstStyle/>
        <a:p>
          <a:endParaRPr lang="en-US"/>
        </a:p>
      </dgm:t>
    </dgm:pt>
    <dgm:pt modelId="{0D094FD1-C596-4CAF-BED4-073374726A34}" type="sibTrans" cxnId="{E31D6908-CE66-4C7D-B1FB-04425E95F300}">
      <dgm:prSet/>
      <dgm:spPr/>
      <dgm:t>
        <a:bodyPr/>
        <a:lstStyle/>
        <a:p>
          <a:endParaRPr lang="en-US"/>
        </a:p>
      </dgm:t>
    </dgm:pt>
    <dgm:pt modelId="{45E7DB71-DD1D-4D4B-80E6-12673ECA456B}" type="pres">
      <dgm:prSet presAssocID="{DBCB571B-9A37-4586-AD2E-23F52F969CC0}" presName="vert0" presStyleCnt="0">
        <dgm:presLayoutVars>
          <dgm:dir/>
          <dgm:animOne val="branch"/>
          <dgm:animLvl val="lvl"/>
        </dgm:presLayoutVars>
      </dgm:prSet>
      <dgm:spPr/>
    </dgm:pt>
    <dgm:pt modelId="{5E8F4FC7-85E8-4B17-A09B-C9F20A62DE5B}" type="pres">
      <dgm:prSet presAssocID="{E7E38925-A725-4250-8470-DC0E8295BE9C}" presName="thickLine" presStyleLbl="alignNode1" presStyleIdx="0" presStyleCnt="8"/>
      <dgm:spPr/>
    </dgm:pt>
    <dgm:pt modelId="{C1547B63-67F6-452E-8B52-639BD9918159}" type="pres">
      <dgm:prSet presAssocID="{E7E38925-A725-4250-8470-DC0E8295BE9C}" presName="horz1" presStyleCnt="0"/>
      <dgm:spPr/>
    </dgm:pt>
    <dgm:pt modelId="{5851560C-EE67-4FB4-852F-291FD40157FE}" type="pres">
      <dgm:prSet presAssocID="{E7E38925-A725-4250-8470-DC0E8295BE9C}" presName="tx1" presStyleLbl="revTx" presStyleIdx="0" presStyleCnt="8"/>
      <dgm:spPr/>
    </dgm:pt>
    <dgm:pt modelId="{8BADB0CC-61CE-46E2-9F8F-B1FE5F912E0E}" type="pres">
      <dgm:prSet presAssocID="{E7E38925-A725-4250-8470-DC0E8295BE9C}" presName="vert1" presStyleCnt="0"/>
      <dgm:spPr/>
    </dgm:pt>
    <dgm:pt modelId="{BD2DE469-64BE-45D3-B314-9DBDE30D19B2}" type="pres">
      <dgm:prSet presAssocID="{995346FD-3796-497D-AC73-DF57EA122439}" presName="thickLine" presStyleLbl="alignNode1" presStyleIdx="1" presStyleCnt="8"/>
      <dgm:spPr/>
    </dgm:pt>
    <dgm:pt modelId="{EFE46542-5DF2-44D2-94DB-17ABAF21B131}" type="pres">
      <dgm:prSet presAssocID="{995346FD-3796-497D-AC73-DF57EA122439}" presName="horz1" presStyleCnt="0"/>
      <dgm:spPr/>
    </dgm:pt>
    <dgm:pt modelId="{1B9E9722-FDF2-4B5F-806D-7BA66FA61600}" type="pres">
      <dgm:prSet presAssocID="{995346FD-3796-497D-AC73-DF57EA122439}" presName="tx1" presStyleLbl="revTx" presStyleIdx="1" presStyleCnt="8"/>
      <dgm:spPr/>
    </dgm:pt>
    <dgm:pt modelId="{E54B0AAB-5DCA-4277-B8FF-F3549E3CBAF3}" type="pres">
      <dgm:prSet presAssocID="{995346FD-3796-497D-AC73-DF57EA122439}" presName="vert1" presStyleCnt="0"/>
      <dgm:spPr/>
    </dgm:pt>
    <dgm:pt modelId="{E75A8841-9DBA-48BA-A463-436563AC9BD8}" type="pres">
      <dgm:prSet presAssocID="{8C230B9C-5F35-4D9B-B606-79E8A566FF9D}" presName="thickLine" presStyleLbl="alignNode1" presStyleIdx="2" presStyleCnt="8"/>
      <dgm:spPr/>
    </dgm:pt>
    <dgm:pt modelId="{BB46A37A-5F3E-41E3-99DA-7C478E0AEB57}" type="pres">
      <dgm:prSet presAssocID="{8C230B9C-5F35-4D9B-B606-79E8A566FF9D}" presName="horz1" presStyleCnt="0"/>
      <dgm:spPr/>
    </dgm:pt>
    <dgm:pt modelId="{8F5B406B-FE27-487A-890D-510C276DF84C}" type="pres">
      <dgm:prSet presAssocID="{8C230B9C-5F35-4D9B-B606-79E8A566FF9D}" presName="tx1" presStyleLbl="revTx" presStyleIdx="2" presStyleCnt="8"/>
      <dgm:spPr/>
    </dgm:pt>
    <dgm:pt modelId="{026F9D3C-78B4-4248-9F74-8F49121BD41D}" type="pres">
      <dgm:prSet presAssocID="{8C230B9C-5F35-4D9B-B606-79E8A566FF9D}" presName="vert1" presStyleCnt="0"/>
      <dgm:spPr/>
    </dgm:pt>
    <dgm:pt modelId="{1F7EBCBB-03B0-41F2-9E73-3CFDC23FB7DD}" type="pres">
      <dgm:prSet presAssocID="{5C2D227B-0AE7-439F-B136-47A20ED79B0A}" presName="thickLine" presStyleLbl="alignNode1" presStyleIdx="3" presStyleCnt="8"/>
      <dgm:spPr/>
    </dgm:pt>
    <dgm:pt modelId="{50099920-7618-46D8-8B0E-542166C5B7FC}" type="pres">
      <dgm:prSet presAssocID="{5C2D227B-0AE7-439F-B136-47A20ED79B0A}" presName="horz1" presStyleCnt="0"/>
      <dgm:spPr/>
    </dgm:pt>
    <dgm:pt modelId="{2EA4C334-0AA4-46DD-80B3-C761A23D1508}" type="pres">
      <dgm:prSet presAssocID="{5C2D227B-0AE7-439F-B136-47A20ED79B0A}" presName="tx1" presStyleLbl="revTx" presStyleIdx="3" presStyleCnt="8"/>
      <dgm:spPr/>
    </dgm:pt>
    <dgm:pt modelId="{D296DEAF-EAC8-4807-AD3B-2BF2E5E95823}" type="pres">
      <dgm:prSet presAssocID="{5C2D227B-0AE7-439F-B136-47A20ED79B0A}" presName="vert1" presStyleCnt="0"/>
      <dgm:spPr/>
    </dgm:pt>
    <dgm:pt modelId="{5EB01F47-D8F5-4D29-9499-854B8A4D1341}" type="pres">
      <dgm:prSet presAssocID="{1090C8DA-BBB0-4672-A9CB-850552310C09}" presName="thickLine" presStyleLbl="alignNode1" presStyleIdx="4" presStyleCnt="8"/>
      <dgm:spPr/>
    </dgm:pt>
    <dgm:pt modelId="{E0DD1F18-E3FB-4917-A869-D21F2900A471}" type="pres">
      <dgm:prSet presAssocID="{1090C8DA-BBB0-4672-A9CB-850552310C09}" presName="horz1" presStyleCnt="0"/>
      <dgm:spPr/>
    </dgm:pt>
    <dgm:pt modelId="{839EFCA7-8CCE-46D4-AE1E-B0C85A955E84}" type="pres">
      <dgm:prSet presAssocID="{1090C8DA-BBB0-4672-A9CB-850552310C09}" presName="tx1" presStyleLbl="revTx" presStyleIdx="4" presStyleCnt="8"/>
      <dgm:spPr/>
    </dgm:pt>
    <dgm:pt modelId="{A41134CB-511F-49DA-8F50-8644CE4B8768}" type="pres">
      <dgm:prSet presAssocID="{1090C8DA-BBB0-4672-A9CB-850552310C09}" presName="vert1" presStyleCnt="0"/>
      <dgm:spPr/>
    </dgm:pt>
    <dgm:pt modelId="{A59E7326-742E-41D3-BE50-18D424146699}" type="pres">
      <dgm:prSet presAssocID="{33FB6985-134C-43BA-825C-456CFA88F37F}" presName="thickLine" presStyleLbl="alignNode1" presStyleIdx="5" presStyleCnt="8"/>
      <dgm:spPr/>
    </dgm:pt>
    <dgm:pt modelId="{13742A80-A5ED-41CB-8280-CCE1E6D7505D}" type="pres">
      <dgm:prSet presAssocID="{33FB6985-134C-43BA-825C-456CFA88F37F}" presName="horz1" presStyleCnt="0"/>
      <dgm:spPr/>
    </dgm:pt>
    <dgm:pt modelId="{9BBDF3C2-1145-4155-9582-2E37AAB30003}" type="pres">
      <dgm:prSet presAssocID="{33FB6985-134C-43BA-825C-456CFA88F37F}" presName="tx1" presStyleLbl="revTx" presStyleIdx="5" presStyleCnt="8"/>
      <dgm:spPr/>
    </dgm:pt>
    <dgm:pt modelId="{BCE13EE6-77E4-4A59-BAD0-0309C9357215}" type="pres">
      <dgm:prSet presAssocID="{33FB6985-134C-43BA-825C-456CFA88F37F}" presName="vert1" presStyleCnt="0"/>
      <dgm:spPr/>
    </dgm:pt>
    <dgm:pt modelId="{6A82FBA1-FACD-4580-B8B2-7CF655140B0E}" type="pres">
      <dgm:prSet presAssocID="{F10CE795-0658-41D5-9897-053D9FBF7EAA}" presName="thickLine" presStyleLbl="alignNode1" presStyleIdx="6" presStyleCnt="8"/>
      <dgm:spPr/>
    </dgm:pt>
    <dgm:pt modelId="{298EB903-886B-4EC2-8152-A680778A10A1}" type="pres">
      <dgm:prSet presAssocID="{F10CE795-0658-41D5-9897-053D9FBF7EAA}" presName="horz1" presStyleCnt="0"/>
      <dgm:spPr/>
    </dgm:pt>
    <dgm:pt modelId="{57E4CB6C-E775-49DF-96B6-AF171B16EBBC}" type="pres">
      <dgm:prSet presAssocID="{F10CE795-0658-41D5-9897-053D9FBF7EAA}" presName="tx1" presStyleLbl="revTx" presStyleIdx="6" presStyleCnt="8"/>
      <dgm:spPr/>
    </dgm:pt>
    <dgm:pt modelId="{6C44F742-A56E-45CB-81D6-5B6656D99AEF}" type="pres">
      <dgm:prSet presAssocID="{F10CE795-0658-41D5-9897-053D9FBF7EAA}" presName="vert1" presStyleCnt="0"/>
      <dgm:spPr/>
    </dgm:pt>
    <dgm:pt modelId="{8007B069-4680-4CD2-9924-8B4DF04DCADD}" type="pres">
      <dgm:prSet presAssocID="{7438F0E2-F12C-495D-B922-35F9C4D54516}" presName="thickLine" presStyleLbl="alignNode1" presStyleIdx="7" presStyleCnt="8"/>
      <dgm:spPr/>
    </dgm:pt>
    <dgm:pt modelId="{13D8A5D9-307F-4F9B-B26E-2AB130C0B758}" type="pres">
      <dgm:prSet presAssocID="{7438F0E2-F12C-495D-B922-35F9C4D54516}" presName="horz1" presStyleCnt="0"/>
      <dgm:spPr/>
    </dgm:pt>
    <dgm:pt modelId="{61486B04-87F3-4DF8-8972-ABA65A541DAD}" type="pres">
      <dgm:prSet presAssocID="{7438F0E2-F12C-495D-B922-35F9C4D54516}" presName="tx1" presStyleLbl="revTx" presStyleIdx="7" presStyleCnt="8"/>
      <dgm:spPr/>
    </dgm:pt>
    <dgm:pt modelId="{F5D8282E-565C-4922-9378-4D0402E24076}" type="pres">
      <dgm:prSet presAssocID="{7438F0E2-F12C-495D-B922-35F9C4D54516}" presName="vert1" presStyleCnt="0"/>
      <dgm:spPr/>
    </dgm:pt>
  </dgm:ptLst>
  <dgm:cxnLst>
    <dgm:cxn modelId="{29648804-6548-4E55-9301-D6983FD297CA}" type="presOf" srcId="{1090C8DA-BBB0-4672-A9CB-850552310C09}" destId="{839EFCA7-8CCE-46D4-AE1E-B0C85A955E84}" srcOrd="0" destOrd="0" presId="urn:microsoft.com/office/officeart/2008/layout/LinedList"/>
    <dgm:cxn modelId="{E31D6908-CE66-4C7D-B1FB-04425E95F300}" srcId="{DBCB571B-9A37-4586-AD2E-23F52F969CC0}" destId="{7438F0E2-F12C-495D-B922-35F9C4D54516}" srcOrd="7" destOrd="0" parTransId="{309D0D50-56D6-4DB0-8CC9-811B1AC583E0}" sibTransId="{0D094FD1-C596-4CAF-BED4-073374726A34}"/>
    <dgm:cxn modelId="{A1D2A90B-A9CD-4E59-9F67-272CEE092701}" type="presOf" srcId="{8C230B9C-5F35-4D9B-B606-79E8A566FF9D}" destId="{8F5B406B-FE27-487A-890D-510C276DF84C}" srcOrd="0" destOrd="0" presId="urn:microsoft.com/office/officeart/2008/layout/LinedList"/>
    <dgm:cxn modelId="{4E82B316-446A-4AB2-A2BE-F2FC6211573B}" type="presOf" srcId="{995346FD-3796-497D-AC73-DF57EA122439}" destId="{1B9E9722-FDF2-4B5F-806D-7BA66FA61600}" srcOrd="0" destOrd="0" presId="urn:microsoft.com/office/officeart/2008/layout/LinedList"/>
    <dgm:cxn modelId="{5D53D138-D38A-4BBF-A83D-60C6F3FA789A}" type="presOf" srcId="{7438F0E2-F12C-495D-B922-35F9C4D54516}" destId="{61486B04-87F3-4DF8-8972-ABA65A541DAD}" srcOrd="0" destOrd="0" presId="urn:microsoft.com/office/officeart/2008/layout/LinedList"/>
    <dgm:cxn modelId="{DF0EEE66-7358-424D-BD68-7E74CD99D042}" srcId="{DBCB571B-9A37-4586-AD2E-23F52F969CC0}" destId="{33FB6985-134C-43BA-825C-456CFA88F37F}" srcOrd="5" destOrd="0" parTransId="{115A1E00-AF05-4EF2-B766-B737D25D0596}" sibTransId="{84D18E1F-2808-4951-8187-D34528DBE5B6}"/>
    <dgm:cxn modelId="{889E564A-D67E-4638-B190-84D5B9653A0F}" srcId="{DBCB571B-9A37-4586-AD2E-23F52F969CC0}" destId="{F10CE795-0658-41D5-9897-053D9FBF7EAA}" srcOrd="6" destOrd="0" parTransId="{D75227F2-3A4D-40FE-B97F-D448FE1C1F11}" sibTransId="{5B61AA17-3BD8-4B6A-B6D3-18910D8F1DBF}"/>
    <dgm:cxn modelId="{A727E557-AEA4-4485-BEBF-ED3EB11C258D}" srcId="{DBCB571B-9A37-4586-AD2E-23F52F969CC0}" destId="{1090C8DA-BBB0-4672-A9CB-850552310C09}" srcOrd="4" destOrd="0" parTransId="{D6C30907-788E-4EE8-9D14-05756293BB5A}" sibTransId="{7C93E70C-0747-4D0D-81CB-07D338E3272D}"/>
    <dgm:cxn modelId="{4A37C37B-514C-43D3-9162-62589101B16C}" srcId="{DBCB571B-9A37-4586-AD2E-23F52F969CC0}" destId="{E7E38925-A725-4250-8470-DC0E8295BE9C}" srcOrd="0" destOrd="0" parTransId="{89936895-E13C-4C92-A53E-26887C47756C}" sibTransId="{921F0800-8EA9-435C-9A8C-137360A912C9}"/>
    <dgm:cxn modelId="{8CC68386-E93E-4F64-83BA-46852A4D405C}" srcId="{DBCB571B-9A37-4586-AD2E-23F52F969CC0}" destId="{5C2D227B-0AE7-439F-B136-47A20ED79B0A}" srcOrd="3" destOrd="0" parTransId="{6E6945BB-5594-454C-ADB4-0D543999887D}" sibTransId="{8079415C-C32B-4CB8-9EB1-188727EB1600}"/>
    <dgm:cxn modelId="{0A1C2391-6223-4EF5-A5A4-23D125C8210C}" type="presOf" srcId="{5C2D227B-0AE7-439F-B136-47A20ED79B0A}" destId="{2EA4C334-0AA4-46DD-80B3-C761A23D1508}" srcOrd="0" destOrd="0" presId="urn:microsoft.com/office/officeart/2008/layout/LinedList"/>
    <dgm:cxn modelId="{4282B2B4-6CDD-4280-9847-1FC908E9A2F5}" type="presOf" srcId="{33FB6985-134C-43BA-825C-456CFA88F37F}" destId="{9BBDF3C2-1145-4155-9582-2E37AAB30003}" srcOrd="0" destOrd="0" presId="urn:microsoft.com/office/officeart/2008/layout/LinedList"/>
    <dgm:cxn modelId="{EDE699C5-6D47-455C-BB13-AD15A4E31945}" type="presOf" srcId="{DBCB571B-9A37-4586-AD2E-23F52F969CC0}" destId="{45E7DB71-DD1D-4D4B-80E6-12673ECA456B}" srcOrd="0" destOrd="0" presId="urn:microsoft.com/office/officeart/2008/layout/LinedList"/>
    <dgm:cxn modelId="{7A48ACCB-FAD9-4CB8-9BD0-C179B2C97E8F}" srcId="{DBCB571B-9A37-4586-AD2E-23F52F969CC0}" destId="{8C230B9C-5F35-4D9B-B606-79E8A566FF9D}" srcOrd="2" destOrd="0" parTransId="{76A6C067-1EA1-40D5-B0B9-4EFE5FB0D5DD}" sibTransId="{81D84D3D-CC1C-4882-B7B0-31294E6044C0}"/>
    <dgm:cxn modelId="{F6C8C4D4-2B44-45D2-8788-0F1C87F51921}" srcId="{DBCB571B-9A37-4586-AD2E-23F52F969CC0}" destId="{995346FD-3796-497D-AC73-DF57EA122439}" srcOrd="1" destOrd="0" parTransId="{96150F69-4344-4228-A66E-1986B93238C3}" sibTransId="{66B3B1DC-CDE1-4223-AC63-6C1A82B65C5C}"/>
    <dgm:cxn modelId="{36412FDF-247B-451B-AA2D-B820A272BAD3}" type="presOf" srcId="{E7E38925-A725-4250-8470-DC0E8295BE9C}" destId="{5851560C-EE67-4FB4-852F-291FD40157FE}" srcOrd="0" destOrd="0" presId="urn:microsoft.com/office/officeart/2008/layout/LinedList"/>
    <dgm:cxn modelId="{A6EDC1FC-A0E6-472B-A96A-41FA9E92BE57}" type="presOf" srcId="{F10CE795-0658-41D5-9897-053D9FBF7EAA}" destId="{57E4CB6C-E775-49DF-96B6-AF171B16EBBC}" srcOrd="0" destOrd="0" presId="urn:microsoft.com/office/officeart/2008/layout/LinedList"/>
    <dgm:cxn modelId="{D07B2B0C-2D0F-4ADC-9B3B-CBF1E63DB5E5}" type="presParOf" srcId="{45E7DB71-DD1D-4D4B-80E6-12673ECA456B}" destId="{5E8F4FC7-85E8-4B17-A09B-C9F20A62DE5B}" srcOrd="0" destOrd="0" presId="urn:microsoft.com/office/officeart/2008/layout/LinedList"/>
    <dgm:cxn modelId="{EA25F254-E58E-4252-97B9-6CFA99546A59}" type="presParOf" srcId="{45E7DB71-DD1D-4D4B-80E6-12673ECA456B}" destId="{C1547B63-67F6-452E-8B52-639BD9918159}" srcOrd="1" destOrd="0" presId="urn:microsoft.com/office/officeart/2008/layout/LinedList"/>
    <dgm:cxn modelId="{6B224035-35A7-4059-81CE-098C7C70AFF1}" type="presParOf" srcId="{C1547B63-67F6-452E-8B52-639BD9918159}" destId="{5851560C-EE67-4FB4-852F-291FD40157FE}" srcOrd="0" destOrd="0" presId="urn:microsoft.com/office/officeart/2008/layout/LinedList"/>
    <dgm:cxn modelId="{5768A8D5-C8E2-4A75-A644-5845A0D6A6CB}" type="presParOf" srcId="{C1547B63-67F6-452E-8B52-639BD9918159}" destId="{8BADB0CC-61CE-46E2-9F8F-B1FE5F912E0E}" srcOrd="1" destOrd="0" presId="urn:microsoft.com/office/officeart/2008/layout/LinedList"/>
    <dgm:cxn modelId="{7434F2DD-FE10-4547-B8A0-F97A6CE7E2D9}" type="presParOf" srcId="{45E7DB71-DD1D-4D4B-80E6-12673ECA456B}" destId="{BD2DE469-64BE-45D3-B314-9DBDE30D19B2}" srcOrd="2" destOrd="0" presId="urn:microsoft.com/office/officeart/2008/layout/LinedList"/>
    <dgm:cxn modelId="{8334CCDB-633F-48F6-8B5C-4735803B57AF}" type="presParOf" srcId="{45E7DB71-DD1D-4D4B-80E6-12673ECA456B}" destId="{EFE46542-5DF2-44D2-94DB-17ABAF21B131}" srcOrd="3" destOrd="0" presId="urn:microsoft.com/office/officeart/2008/layout/LinedList"/>
    <dgm:cxn modelId="{A6EC9FF0-6EA1-43D4-A2EC-6E170DF041DA}" type="presParOf" srcId="{EFE46542-5DF2-44D2-94DB-17ABAF21B131}" destId="{1B9E9722-FDF2-4B5F-806D-7BA66FA61600}" srcOrd="0" destOrd="0" presId="urn:microsoft.com/office/officeart/2008/layout/LinedList"/>
    <dgm:cxn modelId="{BAD2E89A-2E3E-4051-A1D5-CF7FB45C81BC}" type="presParOf" srcId="{EFE46542-5DF2-44D2-94DB-17ABAF21B131}" destId="{E54B0AAB-5DCA-4277-B8FF-F3549E3CBAF3}" srcOrd="1" destOrd="0" presId="urn:microsoft.com/office/officeart/2008/layout/LinedList"/>
    <dgm:cxn modelId="{3E9A7BE0-E43E-4106-8CB1-B7819F76855B}" type="presParOf" srcId="{45E7DB71-DD1D-4D4B-80E6-12673ECA456B}" destId="{E75A8841-9DBA-48BA-A463-436563AC9BD8}" srcOrd="4" destOrd="0" presId="urn:microsoft.com/office/officeart/2008/layout/LinedList"/>
    <dgm:cxn modelId="{9ECEE986-3EE9-448C-BA76-DB7D00506E28}" type="presParOf" srcId="{45E7DB71-DD1D-4D4B-80E6-12673ECA456B}" destId="{BB46A37A-5F3E-41E3-99DA-7C478E0AEB57}" srcOrd="5" destOrd="0" presId="urn:microsoft.com/office/officeart/2008/layout/LinedList"/>
    <dgm:cxn modelId="{61563FF6-1B90-4DCD-B4E0-75080942CD56}" type="presParOf" srcId="{BB46A37A-5F3E-41E3-99DA-7C478E0AEB57}" destId="{8F5B406B-FE27-487A-890D-510C276DF84C}" srcOrd="0" destOrd="0" presId="urn:microsoft.com/office/officeart/2008/layout/LinedList"/>
    <dgm:cxn modelId="{F37C4E38-4BC6-434A-9604-7988A1E1CAC3}" type="presParOf" srcId="{BB46A37A-5F3E-41E3-99DA-7C478E0AEB57}" destId="{026F9D3C-78B4-4248-9F74-8F49121BD41D}" srcOrd="1" destOrd="0" presId="urn:microsoft.com/office/officeart/2008/layout/LinedList"/>
    <dgm:cxn modelId="{630A7A01-F40F-4B89-8721-0002B1F537F7}" type="presParOf" srcId="{45E7DB71-DD1D-4D4B-80E6-12673ECA456B}" destId="{1F7EBCBB-03B0-41F2-9E73-3CFDC23FB7DD}" srcOrd="6" destOrd="0" presId="urn:microsoft.com/office/officeart/2008/layout/LinedList"/>
    <dgm:cxn modelId="{92CCB899-CE5F-4AB5-A712-526A9807F0C1}" type="presParOf" srcId="{45E7DB71-DD1D-4D4B-80E6-12673ECA456B}" destId="{50099920-7618-46D8-8B0E-542166C5B7FC}" srcOrd="7" destOrd="0" presId="urn:microsoft.com/office/officeart/2008/layout/LinedList"/>
    <dgm:cxn modelId="{DAD6C6A1-F1BE-4D79-A524-F62DF25A8984}" type="presParOf" srcId="{50099920-7618-46D8-8B0E-542166C5B7FC}" destId="{2EA4C334-0AA4-46DD-80B3-C761A23D1508}" srcOrd="0" destOrd="0" presId="urn:microsoft.com/office/officeart/2008/layout/LinedList"/>
    <dgm:cxn modelId="{B9D20A10-09AB-42A9-AC4E-869FE268AB7B}" type="presParOf" srcId="{50099920-7618-46D8-8B0E-542166C5B7FC}" destId="{D296DEAF-EAC8-4807-AD3B-2BF2E5E95823}" srcOrd="1" destOrd="0" presId="urn:microsoft.com/office/officeart/2008/layout/LinedList"/>
    <dgm:cxn modelId="{25579A93-5648-4468-8CEB-756CA9ADFFEF}" type="presParOf" srcId="{45E7DB71-DD1D-4D4B-80E6-12673ECA456B}" destId="{5EB01F47-D8F5-4D29-9499-854B8A4D1341}" srcOrd="8" destOrd="0" presId="urn:microsoft.com/office/officeart/2008/layout/LinedList"/>
    <dgm:cxn modelId="{4F8F1974-6B0F-44FA-A741-77FEFA767FFE}" type="presParOf" srcId="{45E7DB71-DD1D-4D4B-80E6-12673ECA456B}" destId="{E0DD1F18-E3FB-4917-A869-D21F2900A471}" srcOrd="9" destOrd="0" presId="urn:microsoft.com/office/officeart/2008/layout/LinedList"/>
    <dgm:cxn modelId="{971A6940-203A-4FE6-8D25-19EC06D12172}" type="presParOf" srcId="{E0DD1F18-E3FB-4917-A869-D21F2900A471}" destId="{839EFCA7-8CCE-46D4-AE1E-B0C85A955E84}" srcOrd="0" destOrd="0" presId="urn:microsoft.com/office/officeart/2008/layout/LinedList"/>
    <dgm:cxn modelId="{317FB6CE-A0DA-4485-8BA0-178A8AF4C874}" type="presParOf" srcId="{E0DD1F18-E3FB-4917-A869-D21F2900A471}" destId="{A41134CB-511F-49DA-8F50-8644CE4B8768}" srcOrd="1" destOrd="0" presId="urn:microsoft.com/office/officeart/2008/layout/LinedList"/>
    <dgm:cxn modelId="{E9C941C0-5AA8-465C-AE2E-8EEBF0C8736A}" type="presParOf" srcId="{45E7DB71-DD1D-4D4B-80E6-12673ECA456B}" destId="{A59E7326-742E-41D3-BE50-18D424146699}" srcOrd="10" destOrd="0" presId="urn:microsoft.com/office/officeart/2008/layout/LinedList"/>
    <dgm:cxn modelId="{B0D4FBE0-2B9A-4082-8B0C-FB6F35FA0A39}" type="presParOf" srcId="{45E7DB71-DD1D-4D4B-80E6-12673ECA456B}" destId="{13742A80-A5ED-41CB-8280-CCE1E6D7505D}" srcOrd="11" destOrd="0" presId="urn:microsoft.com/office/officeart/2008/layout/LinedList"/>
    <dgm:cxn modelId="{7F923B72-A6CE-4ADE-9461-2B63AEC15F4C}" type="presParOf" srcId="{13742A80-A5ED-41CB-8280-CCE1E6D7505D}" destId="{9BBDF3C2-1145-4155-9582-2E37AAB30003}" srcOrd="0" destOrd="0" presId="urn:microsoft.com/office/officeart/2008/layout/LinedList"/>
    <dgm:cxn modelId="{03659AB3-154E-44AB-AC51-430B24F4D0C3}" type="presParOf" srcId="{13742A80-A5ED-41CB-8280-CCE1E6D7505D}" destId="{BCE13EE6-77E4-4A59-BAD0-0309C9357215}" srcOrd="1" destOrd="0" presId="urn:microsoft.com/office/officeart/2008/layout/LinedList"/>
    <dgm:cxn modelId="{97B1BF88-E23F-4D25-BA6B-809F0CC2E1DD}" type="presParOf" srcId="{45E7DB71-DD1D-4D4B-80E6-12673ECA456B}" destId="{6A82FBA1-FACD-4580-B8B2-7CF655140B0E}" srcOrd="12" destOrd="0" presId="urn:microsoft.com/office/officeart/2008/layout/LinedList"/>
    <dgm:cxn modelId="{D9D4232F-C6B3-419E-AF5A-49115FB2A005}" type="presParOf" srcId="{45E7DB71-DD1D-4D4B-80E6-12673ECA456B}" destId="{298EB903-886B-4EC2-8152-A680778A10A1}" srcOrd="13" destOrd="0" presId="urn:microsoft.com/office/officeart/2008/layout/LinedList"/>
    <dgm:cxn modelId="{41F01CD3-78C3-4265-A938-4076BFD96383}" type="presParOf" srcId="{298EB903-886B-4EC2-8152-A680778A10A1}" destId="{57E4CB6C-E775-49DF-96B6-AF171B16EBBC}" srcOrd="0" destOrd="0" presId="urn:microsoft.com/office/officeart/2008/layout/LinedList"/>
    <dgm:cxn modelId="{875EF960-EC6C-4DA7-801D-C5FDCA1FA91B}" type="presParOf" srcId="{298EB903-886B-4EC2-8152-A680778A10A1}" destId="{6C44F742-A56E-45CB-81D6-5B6656D99AEF}" srcOrd="1" destOrd="0" presId="urn:microsoft.com/office/officeart/2008/layout/LinedList"/>
    <dgm:cxn modelId="{128923BF-4149-4758-990C-279B69882425}" type="presParOf" srcId="{45E7DB71-DD1D-4D4B-80E6-12673ECA456B}" destId="{8007B069-4680-4CD2-9924-8B4DF04DCADD}" srcOrd="14" destOrd="0" presId="urn:microsoft.com/office/officeart/2008/layout/LinedList"/>
    <dgm:cxn modelId="{4B0A7035-ABDA-4E47-BB6D-578E037DF41B}" type="presParOf" srcId="{45E7DB71-DD1D-4D4B-80E6-12673ECA456B}" destId="{13D8A5D9-307F-4F9B-B26E-2AB130C0B758}" srcOrd="15" destOrd="0" presId="urn:microsoft.com/office/officeart/2008/layout/LinedList"/>
    <dgm:cxn modelId="{86B97A02-5AC9-40A9-9527-38978899D171}" type="presParOf" srcId="{13D8A5D9-307F-4F9B-B26E-2AB130C0B758}" destId="{61486B04-87F3-4DF8-8972-ABA65A541DAD}" srcOrd="0" destOrd="0" presId="urn:microsoft.com/office/officeart/2008/layout/LinedList"/>
    <dgm:cxn modelId="{A676A074-7634-4A9D-B1A9-8CBEC048E6D6}" type="presParOf" srcId="{13D8A5D9-307F-4F9B-B26E-2AB130C0B758}" destId="{F5D8282E-565C-4922-9378-4D0402E24076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2B310E4-06F6-4D90-8F7F-6A087894E30C}">
      <dsp:nvSpPr>
        <dsp:cNvPr id="0" name=""/>
        <dsp:cNvSpPr/>
      </dsp:nvSpPr>
      <dsp:spPr>
        <a:xfrm>
          <a:off x="78581" y="491"/>
          <a:ext cx="3094136" cy="185648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I am from Fort Wayne, Indiana</a:t>
          </a:r>
        </a:p>
      </dsp:txBody>
      <dsp:txXfrm>
        <a:off x="78581" y="491"/>
        <a:ext cx="3094136" cy="1856482"/>
      </dsp:txXfrm>
    </dsp:sp>
    <dsp:sp modelId="{6DA7CA08-6D7A-4C38-9005-D55EEF82B8BC}">
      <dsp:nvSpPr>
        <dsp:cNvPr id="0" name=""/>
        <dsp:cNvSpPr/>
      </dsp:nvSpPr>
      <dsp:spPr>
        <a:xfrm>
          <a:off x="3482131" y="491"/>
          <a:ext cx="3094136" cy="185648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/>
            <a:t>I enjoy traveling, reading, and writing</a:t>
          </a:r>
        </a:p>
      </dsp:txBody>
      <dsp:txXfrm>
        <a:off x="3482131" y="491"/>
        <a:ext cx="3094136" cy="1856482"/>
      </dsp:txXfrm>
    </dsp:sp>
    <dsp:sp modelId="{5F2FAC58-B389-4789-A3E3-FFF0E3E4FE54}">
      <dsp:nvSpPr>
        <dsp:cNvPr id="0" name=""/>
        <dsp:cNvSpPr/>
      </dsp:nvSpPr>
      <dsp:spPr>
        <a:xfrm>
          <a:off x="6885682" y="491"/>
          <a:ext cx="3094136" cy="185648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I love learning about new places and events to attend</a:t>
          </a:r>
        </a:p>
      </dsp:txBody>
      <dsp:txXfrm>
        <a:off x="6885682" y="491"/>
        <a:ext cx="3094136" cy="1856482"/>
      </dsp:txXfrm>
    </dsp:sp>
    <dsp:sp modelId="{CD9B607B-D4E9-484E-9E06-1083A0F5BDF9}">
      <dsp:nvSpPr>
        <dsp:cNvPr id="0" name=""/>
        <dsp:cNvSpPr/>
      </dsp:nvSpPr>
      <dsp:spPr>
        <a:xfrm>
          <a:off x="1780356" y="2166386"/>
          <a:ext cx="3094136" cy="185648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/>
            <a:t>Graduated from Bishop Luers High School - 2016</a:t>
          </a:r>
        </a:p>
      </dsp:txBody>
      <dsp:txXfrm>
        <a:off x="1780356" y="2166386"/>
        <a:ext cx="3094136" cy="1856482"/>
      </dsp:txXfrm>
    </dsp:sp>
    <dsp:sp modelId="{1ABB4E79-D4DE-4BC5-95E1-4D1FC74F038D}">
      <dsp:nvSpPr>
        <dsp:cNvPr id="0" name=""/>
        <dsp:cNvSpPr/>
      </dsp:nvSpPr>
      <dsp:spPr>
        <a:xfrm>
          <a:off x="5183906" y="2166386"/>
          <a:ext cx="3094136" cy="185648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/>
            <a:t>Graduated from Purdue University Fort Wayne (IPFW)- 2020</a:t>
          </a:r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900" kern="1200"/>
            <a:t>Bachelor of Science in Public Affairs</a:t>
          </a:r>
        </a:p>
      </dsp:txBody>
      <dsp:txXfrm>
        <a:off x="5183906" y="2166386"/>
        <a:ext cx="3094136" cy="185648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E8F4FC7-85E8-4B17-A09B-C9F20A62DE5B}">
      <dsp:nvSpPr>
        <dsp:cNvPr id="0" name=""/>
        <dsp:cNvSpPr/>
      </dsp:nvSpPr>
      <dsp:spPr>
        <a:xfrm>
          <a:off x="0" y="0"/>
          <a:ext cx="6797675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851560C-EE67-4FB4-852F-291FD40157FE}">
      <dsp:nvSpPr>
        <dsp:cNvPr id="0" name=""/>
        <dsp:cNvSpPr/>
      </dsp:nvSpPr>
      <dsp:spPr>
        <a:xfrm>
          <a:off x="0" y="0"/>
          <a:ext cx="6797675" cy="70623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t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Region 3-A supports the community and economic development of 6 counties and 32 municipalities.</a:t>
          </a:r>
        </a:p>
      </dsp:txBody>
      <dsp:txXfrm>
        <a:off x="0" y="0"/>
        <a:ext cx="6797675" cy="706238"/>
      </dsp:txXfrm>
    </dsp:sp>
    <dsp:sp modelId="{BD2DE469-64BE-45D3-B314-9DBDE30D19B2}">
      <dsp:nvSpPr>
        <dsp:cNvPr id="0" name=""/>
        <dsp:cNvSpPr/>
      </dsp:nvSpPr>
      <dsp:spPr>
        <a:xfrm>
          <a:off x="0" y="706239"/>
          <a:ext cx="6797675" cy="0"/>
        </a:xfrm>
        <a:prstGeom prst="line">
          <a:avLst/>
        </a:prstGeom>
        <a:solidFill>
          <a:schemeClr val="accent2">
            <a:hueOff val="-190261"/>
            <a:satOff val="-84"/>
            <a:lumOff val="224"/>
            <a:alphaOff val="0"/>
          </a:schemeClr>
        </a:solidFill>
        <a:ln w="15875" cap="flat" cmpd="sng" algn="ctr">
          <a:solidFill>
            <a:schemeClr val="accent2">
              <a:hueOff val="-190261"/>
              <a:satOff val="-84"/>
              <a:lumOff val="224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B9E9722-FDF2-4B5F-806D-7BA66FA61600}">
      <dsp:nvSpPr>
        <dsp:cNvPr id="0" name=""/>
        <dsp:cNvSpPr/>
      </dsp:nvSpPr>
      <dsp:spPr>
        <a:xfrm>
          <a:off x="0" y="706238"/>
          <a:ext cx="6797675" cy="70623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t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Huntington, LaGrange, Noble, Steuben, Wabash, and Whitely Counties</a:t>
          </a:r>
        </a:p>
      </dsp:txBody>
      <dsp:txXfrm>
        <a:off x="0" y="706238"/>
        <a:ext cx="6797675" cy="706238"/>
      </dsp:txXfrm>
    </dsp:sp>
    <dsp:sp modelId="{E75A8841-9DBA-48BA-A463-436563AC9BD8}">
      <dsp:nvSpPr>
        <dsp:cNvPr id="0" name=""/>
        <dsp:cNvSpPr/>
      </dsp:nvSpPr>
      <dsp:spPr>
        <a:xfrm>
          <a:off x="0" y="1412478"/>
          <a:ext cx="6797675" cy="0"/>
        </a:xfrm>
        <a:prstGeom prst="line">
          <a:avLst/>
        </a:prstGeom>
        <a:solidFill>
          <a:schemeClr val="accent2">
            <a:hueOff val="-380521"/>
            <a:satOff val="-167"/>
            <a:lumOff val="448"/>
            <a:alphaOff val="0"/>
          </a:schemeClr>
        </a:solidFill>
        <a:ln w="15875" cap="flat" cmpd="sng" algn="ctr">
          <a:solidFill>
            <a:schemeClr val="accent2">
              <a:hueOff val="-380521"/>
              <a:satOff val="-167"/>
              <a:lumOff val="44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F5B406B-FE27-487A-890D-510C276DF84C}">
      <dsp:nvSpPr>
        <dsp:cNvPr id="0" name=""/>
        <dsp:cNvSpPr/>
      </dsp:nvSpPr>
      <dsp:spPr>
        <a:xfrm>
          <a:off x="0" y="1412477"/>
          <a:ext cx="6797675" cy="70623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t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/>
            <a:t>Examples of services include:</a:t>
          </a:r>
        </a:p>
      </dsp:txBody>
      <dsp:txXfrm>
        <a:off x="0" y="1412477"/>
        <a:ext cx="6797675" cy="706238"/>
      </dsp:txXfrm>
    </dsp:sp>
    <dsp:sp modelId="{1F7EBCBB-03B0-41F2-9E73-3CFDC23FB7DD}">
      <dsp:nvSpPr>
        <dsp:cNvPr id="0" name=""/>
        <dsp:cNvSpPr/>
      </dsp:nvSpPr>
      <dsp:spPr>
        <a:xfrm>
          <a:off x="0" y="2118717"/>
          <a:ext cx="6797675" cy="0"/>
        </a:xfrm>
        <a:prstGeom prst="line">
          <a:avLst/>
        </a:prstGeom>
        <a:solidFill>
          <a:schemeClr val="accent2">
            <a:hueOff val="-570782"/>
            <a:satOff val="-251"/>
            <a:lumOff val="672"/>
            <a:alphaOff val="0"/>
          </a:schemeClr>
        </a:solidFill>
        <a:ln w="15875" cap="flat" cmpd="sng" algn="ctr">
          <a:solidFill>
            <a:schemeClr val="accent2">
              <a:hueOff val="-570782"/>
              <a:satOff val="-251"/>
              <a:lumOff val="672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EA4C334-0AA4-46DD-80B3-C761A23D1508}">
      <dsp:nvSpPr>
        <dsp:cNvPr id="0" name=""/>
        <dsp:cNvSpPr/>
      </dsp:nvSpPr>
      <dsp:spPr>
        <a:xfrm>
          <a:off x="0" y="2118716"/>
          <a:ext cx="6797675" cy="70623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t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Community and economic development assistance</a:t>
          </a:r>
        </a:p>
      </dsp:txBody>
      <dsp:txXfrm>
        <a:off x="0" y="2118716"/>
        <a:ext cx="6797675" cy="706238"/>
      </dsp:txXfrm>
    </dsp:sp>
    <dsp:sp modelId="{5EB01F47-D8F5-4D29-9499-854B8A4D1341}">
      <dsp:nvSpPr>
        <dsp:cNvPr id="0" name=""/>
        <dsp:cNvSpPr/>
      </dsp:nvSpPr>
      <dsp:spPr>
        <a:xfrm>
          <a:off x="0" y="2824956"/>
          <a:ext cx="6797675" cy="0"/>
        </a:xfrm>
        <a:prstGeom prst="line">
          <a:avLst/>
        </a:prstGeom>
        <a:solidFill>
          <a:schemeClr val="accent2">
            <a:hueOff val="-761042"/>
            <a:satOff val="-335"/>
            <a:lumOff val="897"/>
            <a:alphaOff val="0"/>
          </a:schemeClr>
        </a:solidFill>
        <a:ln w="15875" cap="flat" cmpd="sng" algn="ctr">
          <a:solidFill>
            <a:schemeClr val="accent2">
              <a:hueOff val="-761042"/>
              <a:satOff val="-335"/>
              <a:lumOff val="897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39EFCA7-8CCE-46D4-AE1E-B0C85A955E84}">
      <dsp:nvSpPr>
        <dsp:cNvPr id="0" name=""/>
        <dsp:cNvSpPr/>
      </dsp:nvSpPr>
      <dsp:spPr>
        <a:xfrm>
          <a:off x="0" y="2824955"/>
          <a:ext cx="6797675" cy="70623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t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Park Planning</a:t>
          </a:r>
        </a:p>
      </dsp:txBody>
      <dsp:txXfrm>
        <a:off x="0" y="2824955"/>
        <a:ext cx="6797675" cy="706238"/>
      </dsp:txXfrm>
    </dsp:sp>
    <dsp:sp modelId="{A59E7326-742E-41D3-BE50-18D424146699}">
      <dsp:nvSpPr>
        <dsp:cNvPr id="0" name=""/>
        <dsp:cNvSpPr/>
      </dsp:nvSpPr>
      <dsp:spPr>
        <a:xfrm>
          <a:off x="0" y="3531195"/>
          <a:ext cx="6797675" cy="0"/>
        </a:xfrm>
        <a:prstGeom prst="line">
          <a:avLst/>
        </a:prstGeom>
        <a:solidFill>
          <a:schemeClr val="accent2">
            <a:hueOff val="-951303"/>
            <a:satOff val="-419"/>
            <a:lumOff val="1121"/>
            <a:alphaOff val="0"/>
          </a:schemeClr>
        </a:solidFill>
        <a:ln w="15875" cap="flat" cmpd="sng" algn="ctr">
          <a:solidFill>
            <a:schemeClr val="accent2">
              <a:hueOff val="-951303"/>
              <a:satOff val="-419"/>
              <a:lumOff val="1121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BBDF3C2-1145-4155-9582-2E37AAB30003}">
      <dsp:nvSpPr>
        <dsp:cNvPr id="0" name=""/>
        <dsp:cNvSpPr/>
      </dsp:nvSpPr>
      <dsp:spPr>
        <a:xfrm>
          <a:off x="0" y="3531195"/>
          <a:ext cx="6797675" cy="70623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t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Grant writing and administration</a:t>
          </a:r>
        </a:p>
      </dsp:txBody>
      <dsp:txXfrm>
        <a:off x="0" y="3531195"/>
        <a:ext cx="6797675" cy="706238"/>
      </dsp:txXfrm>
    </dsp:sp>
    <dsp:sp modelId="{6A82FBA1-FACD-4580-B8B2-7CF655140B0E}">
      <dsp:nvSpPr>
        <dsp:cNvPr id="0" name=""/>
        <dsp:cNvSpPr/>
      </dsp:nvSpPr>
      <dsp:spPr>
        <a:xfrm>
          <a:off x="0" y="4237434"/>
          <a:ext cx="6797675" cy="0"/>
        </a:xfrm>
        <a:prstGeom prst="line">
          <a:avLst/>
        </a:prstGeom>
        <a:solidFill>
          <a:schemeClr val="accent2">
            <a:hueOff val="-1141563"/>
            <a:satOff val="-502"/>
            <a:lumOff val="1345"/>
            <a:alphaOff val="0"/>
          </a:schemeClr>
        </a:solidFill>
        <a:ln w="15875" cap="flat" cmpd="sng" algn="ctr">
          <a:solidFill>
            <a:schemeClr val="accent2">
              <a:hueOff val="-1141563"/>
              <a:satOff val="-502"/>
              <a:lumOff val="1345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7E4CB6C-E775-49DF-96B6-AF171B16EBBC}">
      <dsp:nvSpPr>
        <dsp:cNvPr id="0" name=""/>
        <dsp:cNvSpPr/>
      </dsp:nvSpPr>
      <dsp:spPr>
        <a:xfrm>
          <a:off x="0" y="4237434"/>
          <a:ext cx="6797675" cy="70623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t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Comprehensive plans</a:t>
          </a:r>
        </a:p>
      </dsp:txBody>
      <dsp:txXfrm>
        <a:off x="0" y="4237434"/>
        <a:ext cx="6797675" cy="706238"/>
      </dsp:txXfrm>
    </dsp:sp>
    <dsp:sp modelId="{8007B069-4680-4CD2-9924-8B4DF04DCADD}">
      <dsp:nvSpPr>
        <dsp:cNvPr id="0" name=""/>
        <dsp:cNvSpPr/>
      </dsp:nvSpPr>
      <dsp:spPr>
        <a:xfrm>
          <a:off x="0" y="4943673"/>
          <a:ext cx="6797675" cy="0"/>
        </a:xfrm>
        <a:prstGeom prst="line">
          <a:avLst/>
        </a:prstGeom>
        <a:solidFill>
          <a:schemeClr val="accent2">
            <a:hueOff val="-1331824"/>
            <a:satOff val="-586"/>
            <a:lumOff val="1569"/>
            <a:alphaOff val="0"/>
          </a:schemeClr>
        </a:solidFill>
        <a:ln w="15875" cap="flat" cmpd="sng" algn="ctr">
          <a:solidFill>
            <a:schemeClr val="accent2">
              <a:hueOff val="-1331824"/>
              <a:satOff val="-586"/>
              <a:lumOff val="1569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1486B04-87F3-4DF8-8972-ABA65A541DAD}">
      <dsp:nvSpPr>
        <dsp:cNvPr id="0" name=""/>
        <dsp:cNvSpPr/>
      </dsp:nvSpPr>
      <dsp:spPr>
        <a:xfrm>
          <a:off x="0" y="4943672"/>
          <a:ext cx="6797675" cy="70623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t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Technical GIS and transportation assistance</a:t>
          </a:r>
        </a:p>
      </dsp:txBody>
      <dsp:txXfrm>
        <a:off x="0" y="4943672"/>
        <a:ext cx="6797675" cy="70623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273298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smtClean="0"/>
              <a:t>4/8/2024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35536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79562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19504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500965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4937760" cy="402335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smtClean="0"/>
              <a:t>4/8/2024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06986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5"/>
            <a:ext cx="4937760" cy="32867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2867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4/8/2024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82518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4/8/2024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84090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4/8/2024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12580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42A54C80-263E-416B-A8E0-580EDEADCBDC}" type="datetimeFigureOut">
              <a:rPr lang="en-US" smtClean="0"/>
              <a:t>4/8/2024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19954A3-9DFD-4C44-94BA-B95130A3BA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28844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4/8/2024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25894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4/8/2024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266439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4" r:id="rId1"/>
    <p:sldLayoutId id="2147483765" r:id="rId2"/>
    <p:sldLayoutId id="2147483766" r:id="rId3"/>
    <p:sldLayoutId id="2147483767" r:id="rId4"/>
    <p:sldLayoutId id="2147483768" r:id="rId5"/>
    <p:sldLayoutId id="2147483769" r:id="rId6"/>
    <p:sldLayoutId id="2147483770" r:id="rId7"/>
    <p:sldLayoutId id="2147483771" r:id="rId8"/>
    <p:sldLayoutId id="2147483772" r:id="rId9"/>
    <p:sldLayoutId id="2147483773" r:id="rId10"/>
    <p:sldLayoutId id="2147483774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6" name="Rectangle 25">
            <a:extLst>
              <a:ext uri="{FF2B5EF4-FFF2-40B4-BE49-F238E27FC236}">
                <a16:creationId xmlns:a16="http://schemas.microsoft.com/office/drawing/2014/main" id="{8638A98B-4B4B-4607-B11F-7DCA0D7CCE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1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A person with his arms crossed&#10;&#10;Description automatically generated">
            <a:extLst>
              <a:ext uri="{FF2B5EF4-FFF2-40B4-BE49-F238E27FC236}">
                <a16:creationId xmlns:a16="http://schemas.microsoft.com/office/drawing/2014/main" id="{9DCF3570-4FC8-EC43-3E4D-E616D7668E38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581" b="37203"/>
          <a:stretch/>
        </p:blipFill>
        <p:spPr>
          <a:xfrm>
            <a:off x="633999" y="640080"/>
            <a:ext cx="6275667" cy="5577840"/>
          </a:xfrm>
          <a:prstGeom prst="rect">
            <a:avLst/>
          </a:prstGeom>
        </p:spPr>
      </p:pic>
      <p:sp>
        <p:nvSpPr>
          <p:cNvPr id="27" name="Rectangle 26">
            <a:extLst>
              <a:ext uri="{FF2B5EF4-FFF2-40B4-BE49-F238E27FC236}">
                <a16:creationId xmlns:a16="http://schemas.microsoft.com/office/drawing/2014/main" id="{8E3B9B0E-204E-4BFD-B58A-E71D9CDC37F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7613486" y="0"/>
            <a:ext cx="4584734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A7E9571-A193-E15D-9A3B-EB50CB6B1E8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096885" y="640080"/>
            <a:ext cx="3659246" cy="2926080"/>
          </a:xfrm>
        </p:spPr>
        <p:txBody>
          <a:bodyPr>
            <a:normAutofit/>
          </a:bodyPr>
          <a:lstStyle/>
          <a:p>
            <a:r>
              <a:rPr lang="en-US" sz="4400">
                <a:solidFill>
                  <a:srgbClr val="FFFFFF"/>
                </a:solidFill>
              </a:rPr>
              <a:t>Patrick Rorick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F99B57D-F16A-52B8-AEC1-AAC797B2DC9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096885" y="3578084"/>
            <a:ext cx="3659246" cy="2639835"/>
          </a:xfrm>
        </p:spPr>
        <p:txBody>
          <a:bodyPr>
            <a:normAutofit/>
          </a:bodyPr>
          <a:lstStyle/>
          <a:p>
            <a:r>
              <a:rPr lang="en-US" sz="1500">
                <a:solidFill>
                  <a:srgbClr val="FFFFFF"/>
                </a:solidFill>
              </a:rPr>
              <a:t>Community Development Planner</a:t>
            </a:r>
          </a:p>
          <a:p>
            <a:r>
              <a:rPr lang="en-US" sz="1500">
                <a:solidFill>
                  <a:srgbClr val="FFFFFF"/>
                </a:solidFill>
              </a:rPr>
              <a:t>Region 3-A</a:t>
            </a: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B1121E64-CB88-4BF5-B531-C0316E7F6E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556906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15791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420CF6-7F1E-DE5D-3AA3-3F205EF135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About Me</a:t>
            </a:r>
            <a:endParaRPr lang="en-US" dirty="0"/>
          </a:p>
        </p:txBody>
      </p:sp>
      <p:graphicFrame>
        <p:nvGraphicFramePr>
          <p:cNvPr id="15" name="Content Placeholder 2">
            <a:extLst>
              <a:ext uri="{FF2B5EF4-FFF2-40B4-BE49-F238E27FC236}">
                <a16:creationId xmlns:a16="http://schemas.microsoft.com/office/drawing/2014/main" id="{99776CED-6044-C799-CBD9-022D510952F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86815507"/>
              </p:ext>
            </p:extLst>
          </p:nvPr>
        </p:nvGraphicFramePr>
        <p:xfrm>
          <a:off x="1097280" y="1845734"/>
          <a:ext cx="10058400" cy="40233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2340845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" name="Rectangle 19">
            <a:extLst>
              <a:ext uri="{FF2B5EF4-FFF2-40B4-BE49-F238E27FC236}">
                <a16:creationId xmlns:a16="http://schemas.microsoft.com/office/drawing/2014/main" id="{EE1530B0-6F96-46C0-8B3E-3215CB756BE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85" y="0"/>
            <a:ext cx="12186315" cy="6858000"/>
          </a:xfrm>
          <a:prstGeom prst="rect">
            <a:avLst/>
          </a:prstGeom>
          <a:ln>
            <a:noFill/>
          </a:ln>
        </p:spPr>
        <p:style>
          <a:lnRef idx="2">
            <a:schemeClr val="accent6">
              <a:shade val="50000"/>
            </a:schemeClr>
          </a:lnRef>
          <a:fillRef idx="1001">
            <a:schemeClr val="lt1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754910CF-1B56-45D3-960A-E89F7B3B91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D3266CE-F54B-C199-8A15-9D13D29CE0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2370" y="516835"/>
            <a:ext cx="3084844" cy="5772840"/>
          </a:xfrm>
        </p:spPr>
        <p:txBody>
          <a:bodyPr anchor="ctr">
            <a:normAutofit/>
          </a:bodyPr>
          <a:lstStyle/>
          <a:p>
            <a:r>
              <a:rPr lang="en-US" sz="3600">
                <a:solidFill>
                  <a:srgbClr val="FFFFFF"/>
                </a:solidFill>
              </a:rPr>
              <a:t>Region 3-A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6669F804-A677-4B75-95F4-A5E4426FB7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graphicFrame>
        <p:nvGraphicFramePr>
          <p:cNvPr id="15" name="Content Placeholder 2">
            <a:extLst>
              <a:ext uri="{FF2B5EF4-FFF2-40B4-BE49-F238E27FC236}">
                <a16:creationId xmlns:a16="http://schemas.microsoft.com/office/drawing/2014/main" id="{D0C5F094-DA51-5984-B5B6-A6F0E88BB7C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81181075"/>
              </p:ext>
            </p:extLst>
          </p:nvPr>
        </p:nvGraphicFramePr>
        <p:xfrm>
          <a:off x="4741863" y="639763"/>
          <a:ext cx="6797675" cy="56499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94433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F240A2FC-E2C3-458D-96B4-5DF9028D93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5F097929-F3D6-4D1F-8AFC-CF348171A9E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43074C91-9045-414B-B5F9-567DAE3EED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16" name="Rectangle 15">
            <a:extLst>
              <a:ext uri="{FF2B5EF4-FFF2-40B4-BE49-F238E27FC236}">
                <a16:creationId xmlns:a16="http://schemas.microsoft.com/office/drawing/2014/main" id="{2779F603-B669-4AD6-82F9-E09F76165B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1" cy="633431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DCE9AD0-9A87-7618-0623-165416BBC3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89754" y="639097"/>
            <a:ext cx="6253317" cy="3686015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8000">
                <a:solidFill>
                  <a:schemeClr val="tx1">
                    <a:lumMod val="85000"/>
                    <a:lumOff val="15000"/>
                  </a:schemeClr>
                </a:solidFill>
              </a:rPr>
              <a:t>Contact Information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CEF1DB-87B7-40CA-6A1C-D4535A5B0B0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89753" y="4455621"/>
            <a:ext cx="6269347" cy="1238616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>
              <a:buNone/>
            </a:pPr>
            <a:r>
              <a:rPr lang="en-US" sz="2400" cap="all" spc="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rPr>
              <a:t>Please feel free to contact me at prorick@region3A.org</a:t>
            </a:r>
          </a:p>
        </p:txBody>
      </p:sp>
      <p:pic>
        <p:nvPicPr>
          <p:cNvPr id="7" name="Graphic 6" descr="Email">
            <a:extLst>
              <a:ext uri="{FF2B5EF4-FFF2-40B4-BE49-F238E27FC236}">
                <a16:creationId xmlns:a16="http://schemas.microsoft.com/office/drawing/2014/main" id="{55A7BF4E-F640-6115-485C-300EDE26A49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33999" y="1163529"/>
            <a:ext cx="4001315" cy="4001315"/>
          </a:xfrm>
          <a:prstGeom prst="rect">
            <a:avLst/>
          </a:prstGeom>
        </p:spPr>
      </p:pic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7ABFD994-C2DC-4E7D-9411-C7FF7813EF4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447071" y="4343400"/>
            <a:ext cx="5636107" cy="0"/>
          </a:xfrm>
          <a:prstGeom prst="line">
            <a:avLst/>
          </a:prstGeom>
          <a:ln w="6350">
            <a:solidFill>
              <a:schemeClr val="tx2">
                <a:alpha val="9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Rectangle 19">
            <a:extLst>
              <a:ext uri="{FF2B5EF4-FFF2-40B4-BE49-F238E27FC236}">
                <a16:creationId xmlns:a16="http://schemas.microsoft.com/office/drawing/2014/main" id="{BC0D1FC6-352C-4C7D-825F-C4E2F6A8059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541AFC2C-CD98-4478-AB71-1A864026D92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06837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7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Retrospect">
  <a:themeElements>
    <a:clrScheme name="Retrospect">
      <a:dk1>
        <a:sysClr val="windowText" lastClr="000000"/>
      </a:dk1>
      <a:lt1>
        <a:sysClr val="window" lastClr="FFFFFF"/>
      </a:lt1>
      <a:dk2>
        <a:srgbClr val="344068"/>
      </a:dk2>
      <a:lt2>
        <a:srgbClr val="D9E0E6"/>
      </a:lt2>
      <a:accent1>
        <a:srgbClr val="1CADE4"/>
      </a:accent1>
      <a:accent2>
        <a:srgbClr val="2683C6"/>
      </a:accent2>
      <a:accent3>
        <a:srgbClr val="28C4CC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9CC26709-368C-4D72-9060-94E5B3FF3CD6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8B6AD025D06824BBB998E052B7B5E0B" ma:contentTypeVersion="18" ma:contentTypeDescription="Create a new document." ma:contentTypeScope="" ma:versionID="58ee60ee4271409de2f7edbca318c347">
  <xsd:schema xmlns:xsd="http://www.w3.org/2001/XMLSchema" xmlns:xs="http://www.w3.org/2001/XMLSchema" xmlns:p="http://schemas.microsoft.com/office/2006/metadata/properties" xmlns:ns2="abb788aa-94b6-4e43-afbb-538ccb198917" xmlns:ns3="663c8cc0-519b-4d09-88f9-06d4c4b41517" targetNamespace="http://schemas.microsoft.com/office/2006/metadata/properties" ma:root="true" ma:fieldsID="eb382e22725d729725a06467930dc071" ns2:_="" ns3:_="">
    <xsd:import namespace="abb788aa-94b6-4e43-afbb-538ccb198917"/>
    <xsd:import namespace="663c8cc0-519b-4d09-88f9-06d4c4b4151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bb788aa-94b6-4e43-afbb-538ccb19891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48b47e95-8a91-44a3-9f6b-215036cc94f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63c8cc0-519b-4d09-88f9-06d4c4b41517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19fba783-c201-47be-853f-f23e19dbc4f6}" ma:internalName="TaxCatchAll" ma:showField="CatchAllData" ma:web="663c8cc0-519b-4d09-88f9-06d4c4b4151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FFCF7136-2933-41E5-95BF-A91B71FDE9C9}"/>
</file>

<file path=customXml/itemProps2.xml><?xml version="1.0" encoding="utf-8"?>
<ds:datastoreItem xmlns:ds="http://schemas.openxmlformats.org/officeDocument/2006/customXml" ds:itemID="{A762BCF2-02DA-4FB6-AE2C-8998CA9ED9C9}"/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28</TotalTime>
  <Words>125</Words>
  <Application>Microsoft Office PowerPoint</Application>
  <PresentationFormat>Widescreen</PresentationFormat>
  <Paragraphs>21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Calibri</vt:lpstr>
      <vt:lpstr>Calibri Light</vt:lpstr>
      <vt:lpstr>Retrospect</vt:lpstr>
      <vt:lpstr>Patrick Rorick</vt:lpstr>
      <vt:lpstr>About Me</vt:lpstr>
      <vt:lpstr>Region 3-A</vt:lpstr>
      <vt:lpstr>Contact Information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Patrick Rorick</dc:title>
  <dc:creator>Patrick Rorick</dc:creator>
  <cp:lastModifiedBy>Patrick Rorick</cp:lastModifiedBy>
  <cp:revision>1</cp:revision>
  <dcterms:created xsi:type="dcterms:W3CDTF">2024-04-04T18:46:41Z</dcterms:created>
  <dcterms:modified xsi:type="dcterms:W3CDTF">2024-04-08T13:38:46Z</dcterms:modified>
</cp:coreProperties>
</file>