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84" r:id="rId5"/>
    <p:sldId id="297" r:id="rId6"/>
    <p:sldId id="295" r:id="rId7"/>
    <p:sldId id="296" r:id="rId8"/>
    <p:sldId id="294" r:id="rId9"/>
    <p:sldId id="2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6216" userDrawn="1">
          <p15:clr>
            <a:srgbClr val="A4A3A4"/>
          </p15:clr>
        </p15:guide>
        <p15:guide id="3" pos="1440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31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A"/>
    <a:srgbClr val="97EFD3"/>
    <a:srgbClr val="F15574"/>
    <a:srgbClr val="F4EBE8"/>
    <a:srgbClr val="ECC4BF"/>
    <a:srgbClr val="C9ABA7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899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56"/>
      </p:cViewPr>
      <p:guideLst>
        <p:guide orient="horz" pos="528"/>
        <p:guide pos="6216"/>
        <p:guide pos="1440"/>
        <p:guide orient="horz" pos="2352"/>
        <p:guide orient="horz" pos="936"/>
        <p:guide pos="3840"/>
        <p:guide orient="horz" pos="3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8102F-BFA3-4357-9FA0-3A064E6F1B5A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D3DFC-11A7-4DDF-8AEE-A5ACE051E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759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600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944D9-3F95-D788-A7A5-9C541DB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780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8909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4831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3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3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9C2-379A-DC94-A05D-1A629B34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543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5B8F9-3C91-FD08-87E3-6E39B35B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162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74892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F7CD76-D087-685D-2E27-537F34D67EBE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0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116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0134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53ABF-1C17-E7D0-EEB7-468CEDF285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438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200B8-5151-AE1E-3DA7-04B96598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3937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42D6-DB37-81C8-6BDD-5C9150A7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45" y="6400904"/>
            <a:ext cx="64008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653D1C-9830-A9D3-084A-35BD971D10F5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58" r:id="rId5"/>
    <p:sldLayoutId id="2147483661" r:id="rId6"/>
    <p:sldLayoutId id="2147483663" r:id="rId7"/>
    <p:sldLayoutId id="2147483664" r:id="rId8"/>
    <p:sldLayoutId id="2147483668" r:id="rId9"/>
    <p:sldLayoutId id="2147483662" r:id="rId10"/>
    <p:sldLayoutId id="2147483653" r:id="rId11"/>
    <p:sldLayoutId id="2147483669" r:id="rId12"/>
    <p:sldLayoutId id="2147483665" r:id="rId13"/>
    <p:sldLayoutId id="2147483666" r:id="rId14"/>
    <p:sldLayoutId id="2147483667" r:id="rId15"/>
    <p:sldLayoutId id="2147483654" r:id="rId16"/>
    <p:sldLayoutId id="2147483655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A4F37AB6-4681-D744-2F89-2949D0867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 ME</a:t>
            </a:r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06930851-3EE7-5B25-F590-CCB7467A2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Lyzbeth </a:t>
            </a:r>
            <a:r>
              <a:rPr lang="en-US"/>
              <a:t>Safoah King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032C777-81BD-04B1-BED3-D78A33BAF0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157" b="7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702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1A88-A38C-5A68-6AF5-4943A3D1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 anchor="t">
            <a:normAutofit/>
          </a:bodyPr>
          <a:lstStyle/>
          <a:p>
            <a:r>
              <a:rPr lang="en-US"/>
              <a:t>Affiliations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7FAEA-3B3B-41F1-E882-9E25B83A6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0" r="45782" b="-1"/>
          <a:stretch/>
        </p:blipFill>
        <p:spPr>
          <a:xfrm>
            <a:off x="20" y="10"/>
            <a:ext cx="4351108" cy="685799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FD2DC22-5F0E-D6D7-1863-4918B2066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>
            <a:normAutofit fontScale="92500"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Purdue University – Fort Wayne, MA Professional Communication/Graduate Teaching Assistant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Noble County Conventions and Visitors Bureau, Albion – Summer Intern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National Communication Association – Student member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International Communication Association – Student member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Central States Communication Association – </a:t>
            </a:r>
            <a:r>
              <a:rPr lang="en-US"/>
              <a:t>Student member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5B119B0-83F0-D241-D090-62BD07F3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636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4C5B759-93CB-5B5A-B1D2-2E3C4274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/>
              <a:t>Country Of Origin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9B99824-03A8-2B95-A4D1-072993A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/>
          <a:p>
            <a:r>
              <a:rPr lang="en-US" dirty="0"/>
              <a:t>Ghana, West Africa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09CB0D-1608-9640-1CEE-F7FB75CFE2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7296"/>
          <a:stretch/>
        </p:blipFill>
        <p:spPr>
          <a:xfrm>
            <a:off x="5001768" y="420624"/>
            <a:ext cx="5897880" cy="5897880"/>
          </a:xfrm>
          <a:noFill/>
        </p:spPr>
      </p:pic>
    </p:spTree>
    <p:extLst>
      <p:ext uri="{BB962C8B-B14F-4D97-AF65-F5344CB8AC3E}">
        <p14:creationId xmlns:p14="http://schemas.microsoft.com/office/powerpoint/2010/main" val="239758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A949-B134-FDB6-2B1C-09FBAA9A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>
            <a:normAutofit/>
          </a:bodyPr>
          <a:lstStyle/>
          <a:p>
            <a:r>
              <a:rPr lang="en-US" sz="4200"/>
              <a:t>Continent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E4CA877-E00B-5001-6BB5-240D07EB5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Africa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A0617A1-2D53-1B4F-814D-FBD59028A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4" b="2702"/>
          <a:stretch/>
        </p:blipFill>
        <p:spPr>
          <a:xfrm>
            <a:off x="5001768" y="420624"/>
            <a:ext cx="5897880" cy="5897880"/>
          </a:xfrm>
          <a:noFill/>
        </p:spPr>
      </p:pic>
    </p:spTree>
    <p:extLst>
      <p:ext uri="{BB962C8B-B14F-4D97-AF65-F5344CB8AC3E}">
        <p14:creationId xmlns:p14="http://schemas.microsoft.com/office/powerpoint/2010/main" val="253791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AD6B-0EBB-7092-13C6-240F8A4A4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rmAutofit/>
          </a:bodyPr>
          <a:lstStyle/>
          <a:p>
            <a:r>
              <a:rPr lang="en-US" sz="3300" b="1"/>
              <a:t>Outside the Classroom/Workspace</a:t>
            </a:r>
            <a:br>
              <a:rPr lang="en-US" sz="3300"/>
            </a:br>
            <a:endParaRPr lang="en-US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A7609-6E6A-B996-BC29-F9AA857D7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Spending time with family and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Reading for fun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Sightseeing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A1AF04-BED1-4054-6014-786132A5F3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137" b="10137"/>
          <a:stretch/>
        </p:blipFill>
        <p:spPr>
          <a:xfrm>
            <a:off x="6443482" y="812531"/>
            <a:ext cx="4636008" cy="4928138"/>
          </a:xfrm>
          <a:noFill/>
        </p:spPr>
      </p:pic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EA450CD4-3018-DBCF-3A32-B72A7DCFA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2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B27FB49D-70BC-8BD7-DD62-C2868B0C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Outside the classroom/Workspace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D45A3-E485-5F71-96BA-604BF6231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Philippines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E7501D-AFD6-532D-4983-B700A37290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ATL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C79EE2-13B4-9938-BB00-D56D9EFAB1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Dallas, TX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FF9AF6-AF49-721D-74F3-02EE285F9B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Chicago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AA30FCA2-80C6-CF3C-F17C-360C7DCD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C52926D2-18D2-AED1-3AE7-6A591CC18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FC12385A-2C7F-F62F-660D-F6C459FC1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69809AA0-9501-B6C5-E422-3E214FD3B2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91" b="18291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A2F6826F-551F-8102-2311-906651734C0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8291" b="18291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C650719B-DAC5-03A0-639D-7CDAEDE62D5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5651" r="5651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4826402F-31A3-0DAF-533E-8324328BAB1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t="18295" b="18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180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Custom 28">
      <a:majorFont>
        <a:latin typeface="Century Gothic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1" id="{557BB2FF-F1F4-4776-80DE-DC11FC14475E}" vid="{E0321167-E0D5-4285-8F17-B2BAD920F1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6AD025D06824BBB998E052B7B5E0B" ma:contentTypeVersion="18" ma:contentTypeDescription="Create a new document." ma:contentTypeScope="" ma:versionID="58ee60ee4271409de2f7edbca318c347">
  <xsd:schema xmlns:xsd="http://www.w3.org/2001/XMLSchema" xmlns:xs="http://www.w3.org/2001/XMLSchema" xmlns:p="http://schemas.microsoft.com/office/2006/metadata/properties" xmlns:ns2="abb788aa-94b6-4e43-afbb-538ccb198917" xmlns:ns3="663c8cc0-519b-4d09-88f9-06d4c4b41517" targetNamespace="http://schemas.microsoft.com/office/2006/metadata/properties" ma:root="true" ma:fieldsID="eb382e22725d729725a06467930dc071" ns2:_="" ns3:_="">
    <xsd:import namespace="abb788aa-94b6-4e43-afbb-538ccb198917"/>
    <xsd:import namespace="663c8cc0-519b-4d09-88f9-06d4c4b41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788aa-94b6-4e43-afbb-538ccb1989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8b47e95-8a91-44a3-9f6b-215036cc94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c8cc0-519b-4d09-88f9-06d4c4b415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fba783-c201-47be-853f-f23e19dbc4f6}" ma:internalName="TaxCatchAll" ma:showField="CatchAllData" ma:web="663c8cc0-519b-4d09-88f9-06d4c4b415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3c8cc0-519b-4d09-88f9-06d4c4b41517" xsi:nil="true"/>
    <MediaServiceKeyPoints xmlns="abb788aa-94b6-4e43-afbb-538ccb198917" xsi:nil="true"/>
    <lcf76f155ced4ddcb4097134ff3c332f xmlns="abb788aa-94b6-4e43-afbb-538ccb1989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A78568-A730-4D3B-A489-FD854E912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FB01C7-4A52-404B-AF4B-C11AEA066AD8}"/>
</file>

<file path=customXml/itemProps3.xml><?xml version="1.0" encoding="utf-8"?>
<ds:datastoreItem xmlns:ds="http://schemas.openxmlformats.org/officeDocument/2006/customXml" ds:itemID="{61D9A46C-D3F3-4D45-B248-B831C6B5FC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91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Karla</vt:lpstr>
      <vt:lpstr>Univers Condensed Light</vt:lpstr>
      <vt:lpstr>Office Theme</vt:lpstr>
      <vt:lpstr>MEET ME</vt:lpstr>
      <vt:lpstr>Affiliations</vt:lpstr>
      <vt:lpstr>Country Of Origin</vt:lpstr>
      <vt:lpstr>Continent</vt:lpstr>
      <vt:lpstr>Outside the Classroom/Workspace </vt:lpstr>
      <vt:lpstr>Outside the classroom/Workspace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ME</dc:title>
  <dc:creator>Lyzbeth King</dc:creator>
  <cp:lastModifiedBy>Lyzbeth King</cp:lastModifiedBy>
  <cp:revision>21</cp:revision>
  <dcterms:created xsi:type="dcterms:W3CDTF">2023-08-14T04:27:51Z</dcterms:created>
  <dcterms:modified xsi:type="dcterms:W3CDTF">2024-03-13T17:53:04Z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